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9" r:id="rId1"/>
  </p:sldMasterIdLst>
  <p:notesMasterIdLst>
    <p:notesMasterId r:id="rId18"/>
  </p:notesMasterIdLst>
  <p:handoutMasterIdLst>
    <p:handoutMasterId r:id="rId19"/>
  </p:handoutMasterIdLst>
  <p:sldIdLst>
    <p:sldId id="282" r:id="rId2"/>
    <p:sldId id="1294" r:id="rId3"/>
    <p:sldId id="1279" r:id="rId4"/>
    <p:sldId id="1319" r:id="rId5"/>
    <p:sldId id="1320" r:id="rId6"/>
    <p:sldId id="1322" r:id="rId7"/>
    <p:sldId id="1321" r:id="rId8"/>
    <p:sldId id="1295" r:id="rId9"/>
    <p:sldId id="1324" r:id="rId10"/>
    <p:sldId id="1325" r:id="rId11"/>
    <p:sldId id="1323" r:id="rId12"/>
    <p:sldId id="1326" r:id="rId13"/>
    <p:sldId id="1327" r:id="rId14"/>
    <p:sldId id="1328" r:id="rId15"/>
    <p:sldId id="1329" r:id="rId16"/>
    <p:sldId id="1330" r:id="rId17"/>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38A678-84CC-43A2-9ED4-F5706DFD7B8B}">
          <p14:sldIdLst>
            <p14:sldId id="282"/>
            <p14:sldId id="1294"/>
            <p14:sldId id="1279"/>
            <p14:sldId id="1319"/>
            <p14:sldId id="1320"/>
            <p14:sldId id="1322"/>
            <p14:sldId id="1321"/>
            <p14:sldId id="1295"/>
            <p14:sldId id="1324"/>
            <p14:sldId id="1325"/>
            <p14:sldId id="1323"/>
            <p14:sldId id="1326"/>
            <p14:sldId id="1327"/>
            <p14:sldId id="1328"/>
            <p14:sldId id="1329"/>
            <p14:sldId id="133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24">
          <p15:clr>
            <a:srgbClr val="A4A3A4"/>
          </p15:clr>
        </p15:guide>
        <p15:guide id="4"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F54"/>
    <a:srgbClr val="1F497D"/>
    <a:srgbClr val="000000"/>
    <a:srgbClr val="87AFBF"/>
    <a:srgbClr val="51B5E0"/>
    <a:srgbClr val="C1B5A5"/>
    <a:srgbClr val="002567"/>
    <a:srgbClr val="293C60"/>
    <a:srgbClr val="F93F26"/>
    <a:srgbClr val="AAB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52" autoAdjust="0"/>
    <p:restoredTop sz="80837" autoAdjust="0"/>
  </p:normalViewPr>
  <p:slideViewPr>
    <p:cSldViewPr snapToGrid="0" showGuides="1">
      <p:cViewPr>
        <p:scale>
          <a:sx n="54" d="100"/>
          <a:sy n="54" d="100"/>
        </p:scale>
        <p:origin x="1348" y="4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20" d="100"/>
        <a:sy n="20" d="100"/>
      </p:scale>
      <p:origin x="0" y="2888"/>
    </p:cViewPr>
  </p:sorterViewPr>
  <p:notesViewPr>
    <p:cSldViewPr snapToGrid="0" showGuides="1">
      <p:cViewPr varScale="1">
        <p:scale>
          <a:sx n="88" d="100"/>
          <a:sy n="88" d="100"/>
        </p:scale>
        <p:origin x="-3426" y="-114"/>
      </p:cViewPr>
      <p:guideLst>
        <p:guide orient="horz" pos="2928"/>
        <p:guide pos="2208"/>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maple.fg.rbc.com\data\toronto\wrkgrp\wrkgrp80\All\JosephWu\Macro%20Chart%20Pack\Macro%20Chart%20Pack-Economic%20Condition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aple.fg.rbc.com\data\toronto\wrkgrp\wrkgrp80\All\JosephWu\Macro%20Chart%20Pack\Macro%20Chart%20Pack%20-%20Economic%20Conditions.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maple.fg.rbc.com\data\toronto\wrkgrp\wrkgrp80\All\JosephWu\Macro%20Chart%20Pack\Macro%20Chart%20Pack%20-%20Economic%20Condition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xml"/><Relationship Id="rId4" Type="http://schemas.openxmlformats.org/officeDocument/2006/relationships/oleObject" Target="file:///\\maple.fg.rbc.com\data\toronto\wrkgrp\wrkgrp80\All\JosephWu\Macro%20Chart%20Pack\AA%20Work\RBC%20GAM%20-%20CAD-USD%20PPP%20Model.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maple.fg.rbc.com\data\toronto\wrkgrp\wrkgrp80\All\JosephWu\Macro%20Chart%20Pack\Macro%20Chart%20Pack%20-%20Economic%20Condition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aple.fg.rbc.com\data\toronto\wrkgrp\wrkgrp80\All\JosephWu\Macro%20Chart%20Pack\Macro%20Chart%20Pack-Economic%20Condition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aple.fg.rbc.com\data\toronto\wrkgrp\wrkgrp80\All\JosephWu\Macro%20Chart%20Pack\Macro%20Chart%20Pack-Economic%20Condition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aple.fg.rbc.com\data\toronto\wrkgrp\wrkgrp80\All\JosephWu\Macro%20Chart%20Pack\Macro%20Chart%20Pack-Economic%20Condition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maple.fg.rbc.com\data\toronto\wrkgrp\wrkgrp80\All\JosephWu\Commentary%20Spreadsheets\Vehicle%20sal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maple.fg.rbc.com\data\toronto\wrkgrp\wrkgrp80\All\JosephWu\Commentary%20Spreadsheets\Vehicle%20sal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maple.fg.rbc.com\data\toronto\wrkgrp\wrkgrp80\All\JosephWu\Macro%20Chart%20Pack\Client%20Decks\COVID%20-%20July%2020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maple.fg.rbc.com\data\toronto\wrkgrp\wrkgrp80\All\JosephWu\Macro%20Chart%20Pack\Client%20Decks\Client%20Deck%20-%20July%202020.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'GS CAI'!$U$3</c:f>
              <c:strCache>
                <c:ptCount val="1"/>
                <c:pt idx="0">
                  <c:v>GS World Current Activity Indicator</c:v>
                </c:pt>
              </c:strCache>
            </c:strRef>
          </c:tx>
          <c:spPr>
            <a:ln w="12700" cap="rnd">
              <a:solidFill>
                <a:schemeClr val="accent1"/>
              </a:solidFill>
              <a:round/>
            </a:ln>
            <a:effectLst/>
          </c:spPr>
          <c:marker>
            <c:symbol val="none"/>
          </c:marker>
          <c:cat>
            <c:numRef>
              <c:f>'GS CAI'!$T$4:$T$5000</c:f>
              <c:numCache>
                <c:formatCode>m/d/yyyy</c:formatCode>
                <c:ptCount val="4997"/>
                <c:pt idx="0">
                  <c:v>35976</c:v>
                </c:pt>
                <c:pt idx="1">
                  <c:v>36007</c:v>
                </c:pt>
                <c:pt idx="2">
                  <c:v>36038</c:v>
                </c:pt>
                <c:pt idx="3">
                  <c:v>36068</c:v>
                </c:pt>
                <c:pt idx="4">
                  <c:v>36099</c:v>
                </c:pt>
                <c:pt idx="5">
                  <c:v>36129</c:v>
                </c:pt>
                <c:pt idx="6">
                  <c:v>36160</c:v>
                </c:pt>
                <c:pt idx="7">
                  <c:v>36191</c:v>
                </c:pt>
                <c:pt idx="8">
                  <c:v>36219</c:v>
                </c:pt>
                <c:pt idx="9">
                  <c:v>36250</c:v>
                </c:pt>
                <c:pt idx="10">
                  <c:v>36280</c:v>
                </c:pt>
                <c:pt idx="11">
                  <c:v>36311</c:v>
                </c:pt>
                <c:pt idx="12">
                  <c:v>36341</c:v>
                </c:pt>
                <c:pt idx="13">
                  <c:v>36372</c:v>
                </c:pt>
                <c:pt idx="14">
                  <c:v>36403</c:v>
                </c:pt>
                <c:pt idx="15">
                  <c:v>36433</c:v>
                </c:pt>
                <c:pt idx="16">
                  <c:v>36464</c:v>
                </c:pt>
                <c:pt idx="17">
                  <c:v>36494</c:v>
                </c:pt>
                <c:pt idx="18">
                  <c:v>36525</c:v>
                </c:pt>
                <c:pt idx="19">
                  <c:v>36556</c:v>
                </c:pt>
                <c:pt idx="20">
                  <c:v>36585</c:v>
                </c:pt>
                <c:pt idx="21">
                  <c:v>36616</c:v>
                </c:pt>
                <c:pt idx="22">
                  <c:v>36646</c:v>
                </c:pt>
                <c:pt idx="23">
                  <c:v>36677</c:v>
                </c:pt>
                <c:pt idx="24">
                  <c:v>36707</c:v>
                </c:pt>
                <c:pt idx="25">
                  <c:v>36738</c:v>
                </c:pt>
                <c:pt idx="26">
                  <c:v>36769</c:v>
                </c:pt>
                <c:pt idx="27">
                  <c:v>36799</c:v>
                </c:pt>
                <c:pt idx="28">
                  <c:v>36830</c:v>
                </c:pt>
                <c:pt idx="29">
                  <c:v>36860</c:v>
                </c:pt>
                <c:pt idx="30">
                  <c:v>36891</c:v>
                </c:pt>
                <c:pt idx="31">
                  <c:v>36922</c:v>
                </c:pt>
                <c:pt idx="32">
                  <c:v>36950</c:v>
                </c:pt>
                <c:pt idx="33">
                  <c:v>36981</c:v>
                </c:pt>
                <c:pt idx="34">
                  <c:v>37011</c:v>
                </c:pt>
                <c:pt idx="35">
                  <c:v>37042</c:v>
                </c:pt>
                <c:pt idx="36">
                  <c:v>37072</c:v>
                </c:pt>
                <c:pt idx="37">
                  <c:v>37103</c:v>
                </c:pt>
                <c:pt idx="38">
                  <c:v>37134</c:v>
                </c:pt>
                <c:pt idx="39">
                  <c:v>37164</c:v>
                </c:pt>
                <c:pt idx="40">
                  <c:v>37195</c:v>
                </c:pt>
                <c:pt idx="41">
                  <c:v>37225</c:v>
                </c:pt>
                <c:pt idx="42">
                  <c:v>37256</c:v>
                </c:pt>
                <c:pt idx="43">
                  <c:v>37287</c:v>
                </c:pt>
                <c:pt idx="44">
                  <c:v>37315</c:v>
                </c:pt>
                <c:pt idx="45">
                  <c:v>37346</c:v>
                </c:pt>
                <c:pt idx="46">
                  <c:v>37376</c:v>
                </c:pt>
                <c:pt idx="47">
                  <c:v>37407</c:v>
                </c:pt>
                <c:pt idx="48">
                  <c:v>37437</c:v>
                </c:pt>
                <c:pt idx="49">
                  <c:v>37468</c:v>
                </c:pt>
                <c:pt idx="50">
                  <c:v>37499</c:v>
                </c:pt>
                <c:pt idx="51">
                  <c:v>37529</c:v>
                </c:pt>
                <c:pt idx="52">
                  <c:v>37560</c:v>
                </c:pt>
                <c:pt idx="53">
                  <c:v>37590</c:v>
                </c:pt>
                <c:pt idx="54">
                  <c:v>37621</c:v>
                </c:pt>
                <c:pt idx="55">
                  <c:v>37652</c:v>
                </c:pt>
                <c:pt idx="56">
                  <c:v>37680</c:v>
                </c:pt>
                <c:pt idx="57">
                  <c:v>37711</c:v>
                </c:pt>
                <c:pt idx="58">
                  <c:v>37741</c:v>
                </c:pt>
                <c:pt idx="59">
                  <c:v>37772</c:v>
                </c:pt>
                <c:pt idx="60">
                  <c:v>37802</c:v>
                </c:pt>
                <c:pt idx="61">
                  <c:v>37833</c:v>
                </c:pt>
                <c:pt idx="62">
                  <c:v>37864</c:v>
                </c:pt>
                <c:pt idx="63">
                  <c:v>37894</c:v>
                </c:pt>
                <c:pt idx="64">
                  <c:v>37925</c:v>
                </c:pt>
                <c:pt idx="65">
                  <c:v>37955</c:v>
                </c:pt>
                <c:pt idx="66">
                  <c:v>37986</c:v>
                </c:pt>
                <c:pt idx="67">
                  <c:v>38017</c:v>
                </c:pt>
                <c:pt idx="68">
                  <c:v>38046</c:v>
                </c:pt>
                <c:pt idx="69">
                  <c:v>38077</c:v>
                </c:pt>
                <c:pt idx="70">
                  <c:v>38107</c:v>
                </c:pt>
                <c:pt idx="71">
                  <c:v>38138</c:v>
                </c:pt>
                <c:pt idx="72">
                  <c:v>38168</c:v>
                </c:pt>
                <c:pt idx="73">
                  <c:v>38199</c:v>
                </c:pt>
                <c:pt idx="74">
                  <c:v>38230</c:v>
                </c:pt>
                <c:pt idx="75">
                  <c:v>38260</c:v>
                </c:pt>
                <c:pt idx="76">
                  <c:v>38291</c:v>
                </c:pt>
                <c:pt idx="77">
                  <c:v>38321</c:v>
                </c:pt>
                <c:pt idx="78">
                  <c:v>38352</c:v>
                </c:pt>
                <c:pt idx="79">
                  <c:v>38383</c:v>
                </c:pt>
                <c:pt idx="80">
                  <c:v>38411</c:v>
                </c:pt>
                <c:pt idx="81">
                  <c:v>38442</c:v>
                </c:pt>
                <c:pt idx="82">
                  <c:v>38472</c:v>
                </c:pt>
                <c:pt idx="83">
                  <c:v>38503</c:v>
                </c:pt>
                <c:pt idx="84">
                  <c:v>38533</c:v>
                </c:pt>
                <c:pt idx="85">
                  <c:v>38564</c:v>
                </c:pt>
                <c:pt idx="86">
                  <c:v>38595</c:v>
                </c:pt>
                <c:pt idx="87">
                  <c:v>38625</c:v>
                </c:pt>
                <c:pt idx="88">
                  <c:v>38656</c:v>
                </c:pt>
                <c:pt idx="89">
                  <c:v>38686</c:v>
                </c:pt>
                <c:pt idx="90">
                  <c:v>38717</c:v>
                </c:pt>
                <c:pt idx="91">
                  <c:v>38748</c:v>
                </c:pt>
                <c:pt idx="92">
                  <c:v>38776</c:v>
                </c:pt>
                <c:pt idx="93">
                  <c:v>38807</c:v>
                </c:pt>
                <c:pt idx="94">
                  <c:v>38837</c:v>
                </c:pt>
                <c:pt idx="95">
                  <c:v>38868</c:v>
                </c:pt>
                <c:pt idx="96">
                  <c:v>38898</c:v>
                </c:pt>
                <c:pt idx="97">
                  <c:v>38929</c:v>
                </c:pt>
                <c:pt idx="98">
                  <c:v>38960</c:v>
                </c:pt>
                <c:pt idx="99">
                  <c:v>38990</c:v>
                </c:pt>
                <c:pt idx="100">
                  <c:v>39021</c:v>
                </c:pt>
                <c:pt idx="101">
                  <c:v>39051</c:v>
                </c:pt>
                <c:pt idx="102">
                  <c:v>39082</c:v>
                </c:pt>
                <c:pt idx="103">
                  <c:v>39113</c:v>
                </c:pt>
                <c:pt idx="104">
                  <c:v>39141</c:v>
                </c:pt>
                <c:pt idx="105">
                  <c:v>39172</c:v>
                </c:pt>
                <c:pt idx="106">
                  <c:v>39202</c:v>
                </c:pt>
                <c:pt idx="107">
                  <c:v>39233</c:v>
                </c:pt>
                <c:pt idx="108">
                  <c:v>39263</c:v>
                </c:pt>
                <c:pt idx="109">
                  <c:v>39294</c:v>
                </c:pt>
                <c:pt idx="110">
                  <c:v>39325</c:v>
                </c:pt>
                <c:pt idx="111">
                  <c:v>39355</c:v>
                </c:pt>
                <c:pt idx="112">
                  <c:v>39386</c:v>
                </c:pt>
                <c:pt idx="113">
                  <c:v>39416</c:v>
                </c:pt>
                <c:pt idx="114">
                  <c:v>39447</c:v>
                </c:pt>
                <c:pt idx="115">
                  <c:v>39478</c:v>
                </c:pt>
                <c:pt idx="116">
                  <c:v>39507</c:v>
                </c:pt>
                <c:pt idx="117">
                  <c:v>39538</c:v>
                </c:pt>
                <c:pt idx="118">
                  <c:v>39568</c:v>
                </c:pt>
                <c:pt idx="119">
                  <c:v>39599</c:v>
                </c:pt>
                <c:pt idx="120">
                  <c:v>39629</c:v>
                </c:pt>
                <c:pt idx="121">
                  <c:v>39660</c:v>
                </c:pt>
                <c:pt idx="122">
                  <c:v>39691</c:v>
                </c:pt>
                <c:pt idx="123">
                  <c:v>39721</c:v>
                </c:pt>
                <c:pt idx="124">
                  <c:v>39752</c:v>
                </c:pt>
                <c:pt idx="125">
                  <c:v>39782</c:v>
                </c:pt>
                <c:pt idx="126">
                  <c:v>39813</c:v>
                </c:pt>
                <c:pt idx="127">
                  <c:v>39844</c:v>
                </c:pt>
                <c:pt idx="128">
                  <c:v>39872</c:v>
                </c:pt>
                <c:pt idx="129">
                  <c:v>39903</c:v>
                </c:pt>
                <c:pt idx="130">
                  <c:v>39933</c:v>
                </c:pt>
                <c:pt idx="131">
                  <c:v>39964</c:v>
                </c:pt>
                <c:pt idx="132">
                  <c:v>39994</c:v>
                </c:pt>
                <c:pt idx="133">
                  <c:v>40025</c:v>
                </c:pt>
                <c:pt idx="134">
                  <c:v>40056</c:v>
                </c:pt>
                <c:pt idx="135">
                  <c:v>40086</c:v>
                </c:pt>
                <c:pt idx="136">
                  <c:v>40117</c:v>
                </c:pt>
                <c:pt idx="137">
                  <c:v>40147</c:v>
                </c:pt>
                <c:pt idx="138">
                  <c:v>40178</c:v>
                </c:pt>
                <c:pt idx="139">
                  <c:v>40209</c:v>
                </c:pt>
                <c:pt idx="140">
                  <c:v>40237</c:v>
                </c:pt>
                <c:pt idx="141">
                  <c:v>40268</c:v>
                </c:pt>
                <c:pt idx="142">
                  <c:v>40298</c:v>
                </c:pt>
                <c:pt idx="143">
                  <c:v>40329</c:v>
                </c:pt>
                <c:pt idx="144">
                  <c:v>40359</c:v>
                </c:pt>
                <c:pt idx="145">
                  <c:v>40390</c:v>
                </c:pt>
                <c:pt idx="146">
                  <c:v>40421</c:v>
                </c:pt>
                <c:pt idx="147">
                  <c:v>40451</c:v>
                </c:pt>
                <c:pt idx="148">
                  <c:v>40482</c:v>
                </c:pt>
                <c:pt idx="149">
                  <c:v>40512</c:v>
                </c:pt>
                <c:pt idx="150">
                  <c:v>40543</c:v>
                </c:pt>
                <c:pt idx="151">
                  <c:v>40574</c:v>
                </c:pt>
                <c:pt idx="152">
                  <c:v>40602</c:v>
                </c:pt>
                <c:pt idx="153">
                  <c:v>40633</c:v>
                </c:pt>
                <c:pt idx="154">
                  <c:v>40663</c:v>
                </c:pt>
                <c:pt idx="155">
                  <c:v>40694</c:v>
                </c:pt>
                <c:pt idx="156">
                  <c:v>40724</c:v>
                </c:pt>
                <c:pt idx="157">
                  <c:v>40755</c:v>
                </c:pt>
                <c:pt idx="158">
                  <c:v>40786</c:v>
                </c:pt>
                <c:pt idx="159">
                  <c:v>40816</c:v>
                </c:pt>
                <c:pt idx="160">
                  <c:v>40847</c:v>
                </c:pt>
                <c:pt idx="161">
                  <c:v>40877</c:v>
                </c:pt>
                <c:pt idx="162">
                  <c:v>40908</c:v>
                </c:pt>
                <c:pt idx="163">
                  <c:v>40939</c:v>
                </c:pt>
                <c:pt idx="164">
                  <c:v>40968</c:v>
                </c:pt>
                <c:pt idx="165">
                  <c:v>40999</c:v>
                </c:pt>
                <c:pt idx="166">
                  <c:v>41029</c:v>
                </c:pt>
                <c:pt idx="167">
                  <c:v>41060</c:v>
                </c:pt>
                <c:pt idx="168">
                  <c:v>41090</c:v>
                </c:pt>
                <c:pt idx="169">
                  <c:v>41121</c:v>
                </c:pt>
                <c:pt idx="170">
                  <c:v>41152</c:v>
                </c:pt>
                <c:pt idx="171">
                  <c:v>41182</c:v>
                </c:pt>
                <c:pt idx="172">
                  <c:v>41213</c:v>
                </c:pt>
                <c:pt idx="173">
                  <c:v>41243</c:v>
                </c:pt>
                <c:pt idx="174">
                  <c:v>41274</c:v>
                </c:pt>
                <c:pt idx="175">
                  <c:v>41305</c:v>
                </c:pt>
                <c:pt idx="176">
                  <c:v>41333</c:v>
                </c:pt>
                <c:pt idx="177">
                  <c:v>41364</c:v>
                </c:pt>
                <c:pt idx="178">
                  <c:v>41394</c:v>
                </c:pt>
                <c:pt idx="179">
                  <c:v>41425</c:v>
                </c:pt>
                <c:pt idx="180">
                  <c:v>41455</c:v>
                </c:pt>
                <c:pt idx="181">
                  <c:v>41486</c:v>
                </c:pt>
                <c:pt idx="182">
                  <c:v>41517</c:v>
                </c:pt>
                <c:pt idx="183">
                  <c:v>41547</c:v>
                </c:pt>
                <c:pt idx="184">
                  <c:v>41578</c:v>
                </c:pt>
                <c:pt idx="185">
                  <c:v>41608</c:v>
                </c:pt>
                <c:pt idx="186">
                  <c:v>41639</c:v>
                </c:pt>
                <c:pt idx="187">
                  <c:v>41670</c:v>
                </c:pt>
                <c:pt idx="188">
                  <c:v>41698</c:v>
                </c:pt>
                <c:pt idx="189">
                  <c:v>41729</c:v>
                </c:pt>
                <c:pt idx="190">
                  <c:v>41759</c:v>
                </c:pt>
                <c:pt idx="191">
                  <c:v>41790</c:v>
                </c:pt>
                <c:pt idx="192">
                  <c:v>41820</c:v>
                </c:pt>
                <c:pt idx="193">
                  <c:v>41851</c:v>
                </c:pt>
                <c:pt idx="194">
                  <c:v>41882</c:v>
                </c:pt>
                <c:pt idx="195">
                  <c:v>41912</c:v>
                </c:pt>
                <c:pt idx="196">
                  <c:v>41943</c:v>
                </c:pt>
                <c:pt idx="197">
                  <c:v>41973</c:v>
                </c:pt>
                <c:pt idx="198">
                  <c:v>42004</c:v>
                </c:pt>
                <c:pt idx="199">
                  <c:v>42035</c:v>
                </c:pt>
                <c:pt idx="200">
                  <c:v>42063</c:v>
                </c:pt>
                <c:pt idx="201">
                  <c:v>42094</c:v>
                </c:pt>
                <c:pt idx="202">
                  <c:v>42124</c:v>
                </c:pt>
                <c:pt idx="203">
                  <c:v>42155</c:v>
                </c:pt>
                <c:pt idx="204">
                  <c:v>42185</c:v>
                </c:pt>
                <c:pt idx="205">
                  <c:v>42216</c:v>
                </c:pt>
                <c:pt idx="206">
                  <c:v>42247</c:v>
                </c:pt>
                <c:pt idx="207">
                  <c:v>42277</c:v>
                </c:pt>
                <c:pt idx="208">
                  <c:v>42308</c:v>
                </c:pt>
                <c:pt idx="209">
                  <c:v>42338</c:v>
                </c:pt>
                <c:pt idx="210">
                  <c:v>42369</c:v>
                </c:pt>
                <c:pt idx="211">
                  <c:v>42400</c:v>
                </c:pt>
                <c:pt idx="212">
                  <c:v>42429</c:v>
                </c:pt>
                <c:pt idx="213">
                  <c:v>42460</c:v>
                </c:pt>
                <c:pt idx="214">
                  <c:v>42490</c:v>
                </c:pt>
                <c:pt idx="215">
                  <c:v>42521</c:v>
                </c:pt>
                <c:pt idx="216">
                  <c:v>42551</c:v>
                </c:pt>
                <c:pt idx="217">
                  <c:v>42582</c:v>
                </c:pt>
                <c:pt idx="218">
                  <c:v>42613</c:v>
                </c:pt>
                <c:pt idx="219">
                  <c:v>42643</c:v>
                </c:pt>
                <c:pt idx="220">
                  <c:v>42674</c:v>
                </c:pt>
                <c:pt idx="221">
                  <c:v>42704</c:v>
                </c:pt>
                <c:pt idx="222">
                  <c:v>42735</c:v>
                </c:pt>
                <c:pt idx="223">
                  <c:v>42766</c:v>
                </c:pt>
                <c:pt idx="224">
                  <c:v>42794</c:v>
                </c:pt>
                <c:pt idx="225">
                  <c:v>42825</c:v>
                </c:pt>
                <c:pt idx="226">
                  <c:v>42855</c:v>
                </c:pt>
                <c:pt idx="227">
                  <c:v>42886</c:v>
                </c:pt>
                <c:pt idx="228">
                  <c:v>42916</c:v>
                </c:pt>
                <c:pt idx="229">
                  <c:v>42947</c:v>
                </c:pt>
                <c:pt idx="230">
                  <c:v>42978</c:v>
                </c:pt>
                <c:pt idx="231">
                  <c:v>43008</c:v>
                </c:pt>
                <c:pt idx="232">
                  <c:v>43039</c:v>
                </c:pt>
                <c:pt idx="233">
                  <c:v>43069</c:v>
                </c:pt>
                <c:pt idx="234">
                  <c:v>43100</c:v>
                </c:pt>
                <c:pt idx="235">
                  <c:v>43131</c:v>
                </c:pt>
                <c:pt idx="236">
                  <c:v>43159</c:v>
                </c:pt>
                <c:pt idx="237">
                  <c:v>43190</c:v>
                </c:pt>
                <c:pt idx="238">
                  <c:v>43220</c:v>
                </c:pt>
                <c:pt idx="239">
                  <c:v>43251</c:v>
                </c:pt>
                <c:pt idx="240">
                  <c:v>43281</c:v>
                </c:pt>
                <c:pt idx="241">
                  <c:v>43312</c:v>
                </c:pt>
                <c:pt idx="242">
                  <c:v>43343</c:v>
                </c:pt>
                <c:pt idx="243">
                  <c:v>43373</c:v>
                </c:pt>
                <c:pt idx="244">
                  <c:v>43404</c:v>
                </c:pt>
                <c:pt idx="245">
                  <c:v>43434</c:v>
                </c:pt>
                <c:pt idx="246">
                  <c:v>43465</c:v>
                </c:pt>
                <c:pt idx="247">
                  <c:v>43496</c:v>
                </c:pt>
                <c:pt idx="248">
                  <c:v>43524</c:v>
                </c:pt>
                <c:pt idx="249">
                  <c:v>43555</c:v>
                </c:pt>
                <c:pt idx="250">
                  <c:v>43585</c:v>
                </c:pt>
                <c:pt idx="251">
                  <c:v>43616</c:v>
                </c:pt>
                <c:pt idx="252">
                  <c:v>43646</c:v>
                </c:pt>
                <c:pt idx="253">
                  <c:v>43677</c:v>
                </c:pt>
                <c:pt idx="254">
                  <c:v>43708</c:v>
                </c:pt>
                <c:pt idx="255">
                  <c:v>43738</c:v>
                </c:pt>
                <c:pt idx="256">
                  <c:v>43769</c:v>
                </c:pt>
                <c:pt idx="257">
                  <c:v>43799</c:v>
                </c:pt>
                <c:pt idx="258">
                  <c:v>43830</c:v>
                </c:pt>
                <c:pt idx="259">
                  <c:v>43861</c:v>
                </c:pt>
                <c:pt idx="260">
                  <c:v>43890</c:v>
                </c:pt>
                <c:pt idx="261">
                  <c:v>43921</c:v>
                </c:pt>
                <c:pt idx="262">
                  <c:v>43951</c:v>
                </c:pt>
                <c:pt idx="263">
                  <c:v>43982</c:v>
                </c:pt>
                <c:pt idx="264">
                  <c:v>44012</c:v>
                </c:pt>
              </c:numCache>
            </c:numRef>
          </c:cat>
          <c:val>
            <c:numRef>
              <c:f>'GS CAI'!$U$4:$U$5000</c:f>
              <c:numCache>
                <c:formatCode>0.0%</c:formatCode>
                <c:ptCount val="499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5.4900000000000004E-2</c:v>
                </c:pt>
                <c:pt idx="93">
                  <c:v>5.5399999999999998E-2</c:v>
                </c:pt>
                <c:pt idx="94">
                  <c:v>5.67E-2</c:v>
                </c:pt>
                <c:pt idx="95">
                  <c:v>5.67E-2</c:v>
                </c:pt>
                <c:pt idx="96">
                  <c:v>5.3699999999999998E-2</c:v>
                </c:pt>
                <c:pt idx="97">
                  <c:v>4.7100000000000003E-2</c:v>
                </c:pt>
                <c:pt idx="98">
                  <c:v>5.0199999999999995E-2</c:v>
                </c:pt>
                <c:pt idx="99">
                  <c:v>5.1399999999999994E-2</c:v>
                </c:pt>
                <c:pt idx="100">
                  <c:v>4.9500000000000002E-2</c:v>
                </c:pt>
                <c:pt idx="101">
                  <c:v>5.7000000000000002E-2</c:v>
                </c:pt>
                <c:pt idx="102">
                  <c:v>5.91E-2</c:v>
                </c:pt>
                <c:pt idx="103">
                  <c:v>5.33E-2</c:v>
                </c:pt>
                <c:pt idx="104">
                  <c:v>5.3399999999999996E-2</c:v>
                </c:pt>
                <c:pt idx="105">
                  <c:v>5.2699999999999997E-2</c:v>
                </c:pt>
                <c:pt idx="106">
                  <c:v>4.9299999999999997E-2</c:v>
                </c:pt>
                <c:pt idx="107">
                  <c:v>5.45E-2</c:v>
                </c:pt>
                <c:pt idx="108">
                  <c:v>5.1500000000000004E-2</c:v>
                </c:pt>
                <c:pt idx="109">
                  <c:v>4.6100000000000002E-2</c:v>
                </c:pt>
                <c:pt idx="110">
                  <c:v>4.8499999999999995E-2</c:v>
                </c:pt>
                <c:pt idx="111">
                  <c:v>4.2500000000000003E-2</c:v>
                </c:pt>
                <c:pt idx="112">
                  <c:v>5.2400000000000002E-2</c:v>
                </c:pt>
                <c:pt idx="113">
                  <c:v>5.16E-2</c:v>
                </c:pt>
                <c:pt idx="114">
                  <c:v>4.3099999999999999E-2</c:v>
                </c:pt>
                <c:pt idx="115">
                  <c:v>5.0599999999999999E-2</c:v>
                </c:pt>
                <c:pt idx="116">
                  <c:v>4.3899999999999995E-2</c:v>
                </c:pt>
                <c:pt idx="117">
                  <c:v>3.2500000000000001E-2</c:v>
                </c:pt>
                <c:pt idx="118">
                  <c:v>3.7699999999999997E-2</c:v>
                </c:pt>
                <c:pt idx="119">
                  <c:v>3.0899999999999997E-2</c:v>
                </c:pt>
                <c:pt idx="120">
                  <c:v>2.12E-2</c:v>
                </c:pt>
                <c:pt idx="121">
                  <c:v>2.0499999999999997E-2</c:v>
                </c:pt>
                <c:pt idx="122">
                  <c:v>1.26E-2</c:v>
                </c:pt>
                <c:pt idx="123">
                  <c:v>6.8999999999999999E-3</c:v>
                </c:pt>
                <c:pt idx="124">
                  <c:v>-1.7399999999999999E-2</c:v>
                </c:pt>
                <c:pt idx="125">
                  <c:v>-5.5300000000000002E-2</c:v>
                </c:pt>
                <c:pt idx="126">
                  <c:v>-6.6100000000000006E-2</c:v>
                </c:pt>
                <c:pt idx="127">
                  <c:v>-6.9000000000000006E-2</c:v>
                </c:pt>
                <c:pt idx="128">
                  <c:v>-5.4100000000000002E-2</c:v>
                </c:pt>
                <c:pt idx="129">
                  <c:v>-4.4500000000000005E-2</c:v>
                </c:pt>
                <c:pt idx="130">
                  <c:v>-2.2099999999999998E-2</c:v>
                </c:pt>
                <c:pt idx="131">
                  <c:v>-9.300000000000001E-3</c:v>
                </c:pt>
                <c:pt idx="132">
                  <c:v>1.1200000000000002E-2</c:v>
                </c:pt>
                <c:pt idx="133">
                  <c:v>2.3300000000000001E-2</c:v>
                </c:pt>
                <c:pt idx="134">
                  <c:v>0.03</c:v>
                </c:pt>
                <c:pt idx="135">
                  <c:v>4.24E-2</c:v>
                </c:pt>
                <c:pt idx="136">
                  <c:v>4.5600000000000002E-2</c:v>
                </c:pt>
                <c:pt idx="137">
                  <c:v>4.8000000000000001E-2</c:v>
                </c:pt>
                <c:pt idx="138">
                  <c:v>5.0900000000000001E-2</c:v>
                </c:pt>
                <c:pt idx="139">
                  <c:v>5.16E-2</c:v>
                </c:pt>
                <c:pt idx="140">
                  <c:v>5.0799999999999998E-2</c:v>
                </c:pt>
                <c:pt idx="141">
                  <c:v>6.1200000000000004E-2</c:v>
                </c:pt>
                <c:pt idx="142">
                  <c:v>6.25E-2</c:v>
                </c:pt>
                <c:pt idx="143">
                  <c:v>5.7800000000000004E-2</c:v>
                </c:pt>
                <c:pt idx="144">
                  <c:v>5.5999999999999994E-2</c:v>
                </c:pt>
                <c:pt idx="145">
                  <c:v>5.0499999999999996E-2</c:v>
                </c:pt>
                <c:pt idx="146">
                  <c:v>4.9800000000000004E-2</c:v>
                </c:pt>
                <c:pt idx="147">
                  <c:v>4.7400000000000005E-2</c:v>
                </c:pt>
                <c:pt idx="148">
                  <c:v>4.8300000000000003E-2</c:v>
                </c:pt>
                <c:pt idx="149">
                  <c:v>5.3699999999999998E-2</c:v>
                </c:pt>
                <c:pt idx="150">
                  <c:v>5.4199999999999998E-2</c:v>
                </c:pt>
                <c:pt idx="151">
                  <c:v>5.9299999999999999E-2</c:v>
                </c:pt>
                <c:pt idx="152">
                  <c:v>5.7300000000000004E-2</c:v>
                </c:pt>
                <c:pt idx="153">
                  <c:v>5.0900000000000001E-2</c:v>
                </c:pt>
                <c:pt idx="154">
                  <c:v>4.7E-2</c:v>
                </c:pt>
                <c:pt idx="155">
                  <c:v>4.5700000000000005E-2</c:v>
                </c:pt>
                <c:pt idx="156">
                  <c:v>4.3700000000000003E-2</c:v>
                </c:pt>
                <c:pt idx="157">
                  <c:v>4.1500000000000002E-2</c:v>
                </c:pt>
                <c:pt idx="158">
                  <c:v>3.7499999999999999E-2</c:v>
                </c:pt>
                <c:pt idx="159">
                  <c:v>3.3700000000000001E-2</c:v>
                </c:pt>
                <c:pt idx="160">
                  <c:v>2.9100000000000001E-2</c:v>
                </c:pt>
                <c:pt idx="161">
                  <c:v>2.98E-2</c:v>
                </c:pt>
                <c:pt idx="162">
                  <c:v>3.56E-2</c:v>
                </c:pt>
                <c:pt idx="163">
                  <c:v>3.6799999999999999E-2</c:v>
                </c:pt>
                <c:pt idx="164">
                  <c:v>4.6500000000000007E-2</c:v>
                </c:pt>
                <c:pt idx="165">
                  <c:v>4.1900000000000007E-2</c:v>
                </c:pt>
                <c:pt idx="166">
                  <c:v>3.3300000000000003E-2</c:v>
                </c:pt>
                <c:pt idx="167">
                  <c:v>3.8100000000000002E-2</c:v>
                </c:pt>
                <c:pt idx="168">
                  <c:v>3.0099999999999998E-2</c:v>
                </c:pt>
                <c:pt idx="169">
                  <c:v>2.64E-2</c:v>
                </c:pt>
                <c:pt idx="170">
                  <c:v>2.8300000000000002E-2</c:v>
                </c:pt>
                <c:pt idx="171">
                  <c:v>2.5399999999999999E-2</c:v>
                </c:pt>
                <c:pt idx="172">
                  <c:v>2.75E-2</c:v>
                </c:pt>
                <c:pt idx="173">
                  <c:v>2.8900000000000002E-2</c:v>
                </c:pt>
                <c:pt idx="174">
                  <c:v>2.7099999999999999E-2</c:v>
                </c:pt>
                <c:pt idx="175">
                  <c:v>3.61E-2</c:v>
                </c:pt>
                <c:pt idx="176">
                  <c:v>3.2899999999999999E-2</c:v>
                </c:pt>
                <c:pt idx="177">
                  <c:v>3.2599999999999997E-2</c:v>
                </c:pt>
                <c:pt idx="178">
                  <c:v>3.1099999999999999E-2</c:v>
                </c:pt>
                <c:pt idx="179">
                  <c:v>3.2500000000000001E-2</c:v>
                </c:pt>
                <c:pt idx="180">
                  <c:v>3.2199999999999999E-2</c:v>
                </c:pt>
                <c:pt idx="181">
                  <c:v>3.3799999999999997E-2</c:v>
                </c:pt>
                <c:pt idx="182">
                  <c:v>3.7199999999999997E-2</c:v>
                </c:pt>
                <c:pt idx="183">
                  <c:v>3.5400000000000001E-2</c:v>
                </c:pt>
                <c:pt idx="184">
                  <c:v>3.6000000000000004E-2</c:v>
                </c:pt>
                <c:pt idx="185">
                  <c:v>3.9100000000000003E-2</c:v>
                </c:pt>
                <c:pt idx="186">
                  <c:v>3.4000000000000002E-2</c:v>
                </c:pt>
                <c:pt idx="187">
                  <c:v>3.3300000000000003E-2</c:v>
                </c:pt>
                <c:pt idx="188">
                  <c:v>3.2099999999999997E-2</c:v>
                </c:pt>
                <c:pt idx="189">
                  <c:v>3.6200000000000003E-2</c:v>
                </c:pt>
                <c:pt idx="190">
                  <c:v>3.27E-2</c:v>
                </c:pt>
                <c:pt idx="191">
                  <c:v>3.56E-2</c:v>
                </c:pt>
                <c:pt idx="192">
                  <c:v>3.56E-2</c:v>
                </c:pt>
                <c:pt idx="193">
                  <c:v>3.8800000000000001E-2</c:v>
                </c:pt>
                <c:pt idx="194">
                  <c:v>3.4799999999999998E-2</c:v>
                </c:pt>
                <c:pt idx="195">
                  <c:v>3.9100000000000003E-2</c:v>
                </c:pt>
                <c:pt idx="196">
                  <c:v>3.6200000000000003E-2</c:v>
                </c:pt>
                <c:pt idx="197">
                  <c:v>3.0600000000000002E-2</c:v>
                </c:pt>
                <c:pt idx="198">
                  <c:v>3.6900000000000002E-2</c:v>
                </c:pt>
                <c:pt idx="199">
                  <c:v>2.5899999999999999E-2</c:v>
                </c:pt>
                <c:pt idx="200">
                  <c:v>2.5499999999999998E-2</c:v>
                </c:pt>
                <c:pt idx="201">
                  <c:v>2.4799999999999999E-2</c:v>
                </c:pt>
                <c:pt idx="202">
                  <c:v>2.7000000000000003E-2</c:v>
                </c:pt>
                <c:pt idx="203">
                  <c:v>2.4799999999999999E-2</c:v>
                </c:pt>
                <c:pt idx="204">
                  <c:v>2.8300000000000002E-2</c:v>
                </c:pt>
                <c:pt idx="205">
                  <c:v>2.92E-2</c:v>
                </c:pt>
                <c:pt idx="206">
                  <c:v>2.3099999999999999E-2</c:v>
                </c:pt>
                <c:pt idx="207">
                  <c:v>2.64E-2</c:v>
                </c:pt>
                <c:pt idx="208">
                  <c:v>2.8199999999999999E-2</c:v>
                </c:pt>
                <c:pt idx="209">
                  <c:v>2.0799999999999999E-2</c:v>
                </c:pt>
                <c:pt idx="210">
                  <c:v>2.5699999999999997E-2</c:v>
                </c:pt>
                <c:pt idx="211">
                  <c:v>2.1000000000000001E-2</c:v>
                </c:pt>
                <c:pt idx="212">
                  <c:v>2.5699999999999997E-2</c:v>
                </c:pt>
                <c:pt idx="213">
                  <c:v>2.4399999999999998E-2</c:v>
                </c:pt>
                <c:pt idx="214">
                  <c:v>2.3799999999999998E-2</c:v>
                </c:pt>
                <c:pt idx="215">
                  <c:v>2.2499999999999999E-2</c:v>
                </c:pt>
                <c:pt idx="216">
                  <c:v>3.0299999999999997E-2</c:v>
                </c:pt>
                <c:pt idx="217">
                  <c:v>2.5399999999999999E-2</c:v>
                </c:pt>
                <c:pt idx="218">
                  <c:v>0.03</c:v>
                </c:pt>
                <c:pt idx="219">
                  <c:v>3.1600000000000003E-2</c:v>
                </c:pt>
                <c:pt idx="220">
                  <c:v>3.2300000000000002E-2</c:v>
                </c:pt>
                <c:pt idx="221">
                  <c:v>3.78E-2</c:v>
                </c:pt>
                <c:pt idx="222">
                  <c:v>4.0199999999999993E-2</c:v>
                </c:pt>
                <c:pt idx="223">
                  <c:v>3.9800000000000002E-2</c:v>
                </c:pt>
                <c:pt idx="224">
                  <c:v>4.5899999999999996E-2</c:v>
                </c:pt>
                <c:pt idx="225">
                  <c:v>4.8000000000000001E-2</c:v>
                </c:pt>
                <c:pt idx="226">
                  <c:v>4.07E-2</c:v>
                </c:pt>
                <c:pt idx="227">
                  <c:v>4.3700000000000003E-2</c:v>
                </c:pt>
                <c:pt idx="228">
                  <c:v>4.4199999999999996E-2</c:v>
                </c:pt>
                <c:pt idx="229">
                  <c:v>4.0199999999999993E-2</c:v>
                </c:pt>
                <c:pt idx="230">
                  <c:v>4.36E-2</c:v>
                </c:pt>
                <c:pt idx="231">
                  <c:v>4.4600000000000001E-2</c:v>
                </c:pt>
                <c:pt idx="232">
                  <c:v>3.9300000000000002E-2</c:v>
                </c:pt>
                <c:pt idx="233">
                  <c:v>0.05</c:v>
                </c:pt>
                <c:pt idx="234">
                  <c:v>4.8600000000000004E-2</c:v>
                </c:pt>
                <c:pt idx="235">
                  <c:v>4.9000000000000002E-2</c:v>
                </c:pt>
                <c:pt idx="236">
                  <c:v>4.7500000000000001E-2</c:v>
                </c:pt>
                <c:pt idx="237">
                  <c:v>4.3099999999999999E-2</c:v>
                </c:pt>
                <c:pt idx="238">
                  <c:v>4.3499999999999997E-2</c:v>
                </c:pt>
                <c:pt idx="239">
                  <c:v>4.07E-2</c:v>
                </c:pt>
                <c:pt idx="240">
                  <c:v>4.0800000000000003E-2</c:v>
                </c:pt>
                <c:pt idx="241">
                  <c:v>3.7400000000000003E-2</c:v>
                </c:pt>
                <c:pt idx="242">
                  <c:v>3.7900000000000003E-2</c:v>
                </c:pt>
                <c:pt idx="243">
                  <c:v>2.9399999999999999E-2</c:v>
                </c:pt>
                <c:pt idx="244">
                  <c:v>3.3599999999999998E-2</c:v>
                </c:pt>
                <c:pt idx="245">
                  <c:v>3.0699999999999998E-2</c:v>
                </c:pt>
                <c:pt idx="246">
                  <c:v>2.7000000000000003E-2</c:v>
                </c:pt>
                <c:pt idx="247">
                  <c:v>3.3500000000000002E-2</c:v>
                </c:pt>
                <c:pt idx="248">
                  <c:v>3.2199999999999999E-2</c:v>
                </c:pt>
                <c:pt idx="249">
                  <c:v>3.2500000000000001E-2</c:v>
                </c:pt>
                <c:pt idx="250">
                  <c:v>3.1800000000000002E-2</c:v>
                </c:pt>
                <c:pt idx="251">
                  <c:v>2.9399999999999999E-2</c:v>
                </c:pt>
                <c:pt idx="252">
                  <c:v>1.9799999999999998E-2</c:v>
                </c:pt>
                <c:pt idx="253">
                  <c:v>2.4300000000000002E-2</c:v>
                </c:pt>
                <c:pt idx="254">
                  <c:v>2.23E-2</c:v>
                </c:pt>
                <c:pt idx="255">
                  <c:v>2.1899999999999999E-2</c:v>
                </c:pt>
                <c:pt idx="256">
                  <c:v>1.5800000000000002E-2</c:v>
                </c:pt>
                <c:pt idx="257">
                  <c:v>2.1099999999999997E-2</c:v>
                </c:pt>
                <c:pt idx="258">
                  <c:v>2.46E-2</c:v>
                </c:pt>
                <c:pt idx="259">
                  <c:v>4.0000000000000001E-3</c:v>
                </c:pt>
                <c:pt idx="260">
                  <c:v>-1.9100000000000002E-2</c:v>
                </c:pt>
                <c:pt idx="261">
                  <c:v>-4.7100000000000003E-2</c:v>
                </c:pt>
                <c:pt idx="262">
                  <c:v>-0.15479999999999999</c:v>
                </c:pt>
                <c:pt idx="263">
                  <c:v>-6.1600000000000002E-2</c:v>
                </c:pt>
                <c:pt idx="264">
                  <c:v>-1.77E-2</c:v>
                </c:pt>
              </c:numCache>
            </c:numRef>
          </c:val>
          <c:smooth val="0"/>
          <c:extLst>
            <c:ext xmlns:c16="http://schemas.microsoft.com/office/drawing/2014/chart" uri="{C3380CC4-5D6E-409C-BE32-E72D297353CC}">
              <c16:uniqueId val="{00000000-44CE-4B92-BF8F-3494FE423C22}"/>
            </c:ext>
          </c:extLst>
        </c:ser>
        <c:ser>
          <c:idx val="1"/>
          <c:order val="1"/>
          <c:tx>
            <c:strRef>
              <c:f>'GS CAI'!$V$3</c:f>
              <c:strCache>
                <c:ptCount val="1"/>
                <c:pt idx="0">
                  <c:v>GS Global Leading CAI</c:v>
                </c:pt>
              </c:strCache>
            </c:strRef>
          </c:tx>
          <c:spPr>
            <a:ln w="12700" cap="rnd">
              <a:solidFill>
                <a:schemeClr val="accent2"/>
              </a:solidFill>
              <a:round/>
            </a:ln>
            <a:effectLst/>
          </c:spPr>
          <c:marker>
            <c:symbol val="none"/>
          </c:marker>
          <c:cat>
            <c:numRef>
              <c:f>'GS CAI'!$T$4:$T$5000</c:f>
              <c:numCache>
                <c:formatCode>m/d/yyyy</c:formatCode>
                <c:ptCount val="4997"/>
                <c:pt idx="0">
                  <c:v>35976</c:v>
                </c:pt>
                <c:pt idx="1">
                  <c:v>36007</c:v>
                </c:pt>
                <c:pt idx="2">
                  <c:v>36038</c:v>
                </c:pt>
                <c:pt idx="3">
                  <c:v>36068</c:v>
                </c:pt>
                <c:pt idx="4">
                  <c:v>36099</c:v>
                </c:pt>
                <c:pt idx="5">
                  <c:v>36129</c:v>
                </c:pt>
                <c:pt idx="6">
                  <c:v>36160</c:v>
                </c:pt>
                <c:pt idx="7">
                  <c:v>36191</c:v>
                </c:pt>
                <c:pt idx="8">
                  <c:v>36219</c:v>
                </c:pt>
                <c:pt idx="9">
                  <c:v>36250</c:v>
                </c:pt>
                <c:pt idx="10">
                  <c:v>36280</c:v>
                </c:pt>
                <c:pt idx="11">
                  <c:v>36311</c:v>
                </c:pt>
                <c:pt idx="12">
                  <c:v>36341</c:v>
                </c:pt>
                <c:pt idx="13">
                  <c:v>36372</c:v>
                </c:pt>
                <c:pt idx="14">
                  <c:v>36403</c:v>
                </c:pt>
                <c:pt idx="15">
                  <c:v>36433</c:v>
                </c:pt>
                <c:pt idx="16">
                  <c:v>36464</c:v>
                </c:pt>
                <c:pt idx="17">
                  <c:v>36494</c:v>
                </c:pt>
                <c:pt idx="18">
                  <c:v>36525</c:v>
                </c:pt>
                <c:pt idx="19">
                  <c:v>36556</c:v>
                </c:pt>
                <c:pt idx="20">
                  <c:v>36585</c:v>
                </c:pt>
                <c:pt idx="21">
                  <c:v>36616</c:v>
                </c:pt>
                <c:pt idx="22">
                  <c:v>36646</c:v>
                </c:pt>
                <c:pt idx="23">
                  <c:v>36677</c:v>
                </c:pt>
                <c:pt idx="24">
                  <c:v>36707</c:v>
                </c:pt>
                <c:pt idx="25">
                  <c:v>36738</c:v>
                </c:pt>
                <c:pt idx="26">
                  <c:v>36769</c:v>
                </c:pt>
                <c:pt idx="27">
                  <c:v>36799</c:v>
                </c:pt>
                <c:pt idx="28">
                  <c:v>36830</c:v>
                </c:pt>
                <c:pt idx="29">
                  <c:v>36860</c:v>
                </c:pt>
                <c:pt idx="30">
                  <c:v>36891</c:v>
                </c:pt>
                <c:pt idx="31">
                  <c:v>36922</c:v>
                </c:pt>
                <c:pt idx="32">
                  <c:v>36950</c:v>
                </c:pt>
                <c:pt idx="33">
                  <c:v>36981</c:v>
                </c:pt>
                <c:pt idx="34">
                  <c:v>37011</c:v>
                </c:pt>
                <c:pt idx="35">
                  <c:v>37042</c:v>
                </c:pt>
                <c:pt idx="36">
                  <c:v>37072</c:v>
                </c:pt>
                <c:pt idx="37">
                  <c:v>37103</c:v>
                </c:pt>
                <c:pt idx="38">
                  <c:v>37134</c:v>
                </c:pt>
                <c:pt idx="39">
                  <c:v>37164</c:v>
                </c:pt>
                <c:pt idx="40">
                  <c:v>37195</c:v>
                </c:pt>
                <c:pt idx="41">
                  <c:v>37225</c:v>
                </c:pt>
                <c:pt idx="42">
                  <c:v>37256</c:v>
                </c:pt>
                <c:pt idx="43">
                  <c:v>37287</c:v>
                </c:pt>
                <c:pt idx="44">
                  <c:v>37315</c:v>
                </c:pt>
                <c:pt idx="45">
                  <c:v>37346</c:v>
                </c:pt>
                <c:pt idx="46">
                  <c:v>37376</c:v>
                </c:pt>
                <c:pt idx="47">
                  <c:v>37407</c:v>
                </c:pt>
                <c:pt idx="48">
                  <c:v>37437</c:v>
                </c:pt>
                <c:pt idx="49">
                  <c:v>37468</c:v>
                </c:pt>
                <c:pt idx="50">
                  <c:v>37499</c:v>
                </c:pt>
                <c:pt idx="51">
                  <c:v>37529</c:v>
                </c:pt>
                <c:pt idx="52">
                  <c:v>37560</c:v>
                </c:pt>
                <c:pt idx="53">
                  <c:v>37590</c:v>
                </c:pt>
                <c:pt idx="54">
                  <c:v>37621</c:v>
                </c:pt>
                <c:pt idx="55">
                  <c:v>37652</c:v>
                </c:pt>
                <c:pt idx="56">
                  <c:v>37680</c:v>
                </c:pt>
                <c:pt idx="57">
                  <c:v>37711</c:v>
                </c:pt>
                <c:pt idx="58">
                  <c:v>37741</c:v>
                </c:pt>
                <c:pt idx="59">
                  <c:v>37772</c:v>
                </c:pt>
                <c:pt idx="60">
                  <c:v>37802</c:v>
                </c:pt>
                <c:pt idx="61">
                  <c:v>37833</c:v>
                </c:pt>
                <c:pt idx="62">
                  <c:v>37864</c:v>
                </c:pt>
                <c:pt idx="63">
                  <c:v>37894</c:v>
                </c:pt>
                <c:pt idx="64">
                  <c:v>37925</c:v>
                </c:pt>
                <c:pt idx="65">
                  <c:v>37955</c:v>
                </c:pt>
                <c:pt idx="66">
                  <c:v>37986</c:v>
                </c:pt>
                <c:pt idx="67">
                  <c:v>38017</c:v>
                </c:pt>
                <c:pt idx="68">
                  <c:v>38046</c:v>
                </c:pt>
                <c:pt idx="69">
                  <c:v>38077</c:v>
                </c:pt>
                <c:pt idx="70">
                  <c:v>38107</c:v>
                </c:pt>
                <c:pt idx="71">
                  <c:v>38138</c:v>
                </c:pt>
                <c:pt idx="72">
                  <c:v>38168</c:v>
                </c:pt>
                <c:pt idx="73">
                  <c:v>38199</c:v>
                </c:pt>
                <c:pt idx="74">
                  <c:v>38230</c:v>
                </c:pt>
                <c:pt idx="75">
                  <c:v>38260</c:v>
                </c:pt>
                <c:pt idx="76">
                  <c:v>38291</c:v>
                </c:pt>
                <c:pt idx="77">
                  <c:v>38321</c:v>
                </c:pt>
                <c:pt idx="78">
                  <c:v>38352</c:v>
                </c:pt>
                <c:pt idx="79">
                  <c:v>38383</c:v>
                </c:pt>
                <c:pt idx="80">
                  <c:v>38411</c:v>
                </c:pt>
                <c:pt idx="81">
                  <c:v>38442</c:v>
                </c:pt>
                <c:pt idx="82">
                  <c:v>38472</c:v>
                </c:pt>
                <c:pt idx="83">
                  <c:v>38503</c:v>
                </c:pt>
                <c:pt idx="84">
                  <c:v>38533</c:v>
                </c:pt>
                <c:pt idx="85">
                  <c:v>38564</c:v>
                </c:pt>
                <c:pt idx="86">
                  <c:v>38595</c:v>
                </c:pt>
                <c:pt idx="87">
                  <c:v>38625</c:v>
                </c:pt>
                <c:pt idx="88">
                  <c:v>38656</c:v>
                </c:pt>
                <c:pt idx="89">
                  <c:v>38686</c:v>
                </c:pt>
                <c:pt idx="90">
                  <c:v>38717</c:v>
                </c:pt>
                <c:pt idx="91">
                  <c:v>38748</c:v>
                </c:pt>
                <c:pt idx="92">
                  <c:v>38776</c:v>
                </c:pt>
                <c:pt idx="93">
                  <c:v>38807</c:v>
                </c:pt>
                <c:pt idx="94">
                  <c:v>38837</c:v>
                </c:pt>
                <c:pt idx="95">
                  <c:v>38868</c:v>
                </c:pt>
                <c:pt idx="96">
                  <c:v>38898</c:v>
                </c:pt>
                <c:pt idx="97">
                  <c:v>38929</c:v>
                </c:pt>
                <c:pt idx="98">
                  <c:v>38960</c:v>
                </c:pt>
                <c:pt idx="99">
                  <c:v>38990</c:v>
                </c:pt>
                <c:pt idx="100">
                  <c:v>39021</c:v>
                </c:pt>
                <c:pt idx="101">
                  <c:v>39051</c:v>
                </c:pt>
                <c:pt idx="102">
                  <c:v>39082</c:v>
                </c:pt>
                <c:pt idx="103">
                  <c:v>39113</c:v>
                </c:pt>
                <c:pt idx="104">
                  <c:v>39141</c:v>
                </c:pt>
                <c:pt idx="105">
                  <c:v>39172</c:v>
                </c:pt>
                <c:pt idx="106">
                  <c:v>39202</c:v>
                </c:pt>
                <c:pt idx="107">
                  <c:v>39233</c:v>
                </c:pt>
                <c:pt idx="108">
                  <c:v>39263</c:v>
                </c:pt>
                <c:pt idx="109">
                  <c:v>39294</c:v>
                </c:pt>
                <c:pt idx="110">
                  <c:v>39325</c:v>
                </c:pt>
                <c:pt idx="111">
                  <c:v>39355</c:v>
                </c:pt>
                <c:pt idx="112">
                  <c:v>39386</c:v>
                </c:pt>
                <c:pt idx="113">
                  <c:v>39416</c:v>
                </c:pt>
                <c:pt idx="114">
                  <c:v>39447</c:v>
                </c:pt>
                <c:pt idx="115">
                  <c:v>39478</c:v>
                </c:pt>
                <c:pt idx="116">
                  <c:v>39507</c:v>
                </c:pt>
                <c:pt idx="117">
                  <c:v>39538</c:v>
                </c:pt>
                <c:pt idx="118">
                  <c:v>39568</c:v>
                </c:pt>
                <c:pt idx="119">
                  <c:v>39599</c:v>
                </c:pt>
                <c:pt idx="120">
                  <c:v>39629</c:v>
                </c:pt>
                <c:pt idx="121">
                  <c:v>39660</c:v>
                </c:pt>
                <c:pt idx="122">
                  <c:v>39691</c:v>
                </c:pt>
                <c:pt idx="123">
                  <c:v>39721</c:v>
                </c:pt>
                <c:pt idx="124">
                  <c:v>39752</c:v>
                </c:pt>
                <c:pt idx="125">
                  <c:v>39782</c:v>
                </c:pt>
                <c:pt idx="126">
                  <c:v>39813</c:v>
                </c:pt>
                <c:pt idx="127">
                  <c:v>39844</c:v>
                </c:pt>
                <c:pt idx="128">
                  <c:v>39872</c:v>
                </c:pt>
                <c:pt idx="129">
                  <c:v>39903</c:v>
                </c:pt>
                <c:pt idx="130">
                  <c:v>39933</c:v>
                </c:pt>
                <c:pt idx="131">
                  <c:v>39964</c:v>
                </c:pt>
                <c:pt idx="132">
                  <c:v>39994</c:v>
                </c:pt>
                <c:pt idx="133">
                  <c:v>40025</c:v>
                </c:pt>
                <c:pt idx="134">
                  <c:v>40056</c:v>
                </c:pt>
                <c:pt idx="135">
                  <c:v>40086</c:v>
                </c:pt>
                <c:pt idx="136">
                  <c:v>40117</c:v>
                </c:pt>
                <c:pt idx="137">
                  <c:v>40147</c:v>
                </c:pt>
                <c:pt idx="138">
                  <c:v>40178</c:v>
                </c:pt>
                <c:pt idx="139">
                  <c:v>40209</c:v>
                </c:pt>
                <c:pt idx="140">
                  <c:v>40237</c:v>
                </c:pt>
                <c:pt idx="141">
                  <c:v>40268</c:v>
                </c:pt>
                <c:pt idx="142">
                  <c:v>40298</c:v>
                </c:pt>
                <c:pt idx="143">
                  <c:v>40329</c:v>
                </c:pt>
                <c:pt idx="144">
                  <c:v>40359</c:v>
                </c:pt>
                <c:pt idx="145">
                  <c:v>40390</c:v>
                </c:pt>
                <c:pt idx="146">
                  <c:v>40421</c:v>
                </c:pt>
                <c:pt idx="147">
                  <c:v>40451</c:v>
                </c:pt>
                <c:pt idx="148">
                  <c:v>40482</c:v>
                </c:pt>
                <c:pt idx="149">
                  <c:v>40512</c:v>
                </c:pt>
                <c:pt idx="150">
                  <c:v>40543</c:v>
                </c:pt>
                <c:pt idx="151">
                  <c:v>40574</c:v>
                </c:pt>
                <c:pt idx="152">
                  <c:v>40602</c:v>
                </c:pt>
                <c:pt idx="153">
                  <c:v>40633</c:v>
                </c:pt>
                <c:pt idx="154">
                  <c:v>40663</c:v>
                </c:pt>
                <c:pt idx="155">
                  <c:v>40694</c:v>
                </c:pt>
                <c:pt idx="156">
                  <c:v>40724</c:v>
                </c:pt>
                <c:pt idx="157">
                  <c:v>40755</c:v>
                </c:pt>
                <c:pt idx="158">
                  <c:v>40786</c:v>
                </c:pt>
                <c:pt idx="159">
                  <c:v>40816</c:v>
                </c:pt>
                <c:pt idx="160">
                  <c:v>40847</c:v>
                </c:pt>
                <c:pt idx="161">
                  <c:v>40877</c:v>
                </c:pt>
                <c:pt idx="162">
                  <c:v>40908</c:v>
                </c:pt>
                <c:pt idx="163">
                  <c:v>40939</c:v>
                </c:pt>
                <c:pt idx="164">
                  <c:v>40968</c:v>
                </c:pt>
                <c:pt idx="165">
                  <c:v>40999</c:v>
                </c:pt>
                <c:pt idx="166">
                  <c:v>41029</c:v>
                </c:pt>
                <c:pt idx="167">
                  <c:v>41060</c:v>
                </c:pt>
                <c:pt idx="168">
                  <c:v>41090</c:v>
                </c:pt>
                <c:pt idx="169">
                  <c:v>41121</c:v>
                </c:pt>
                <c:pt idx="170">
                  <c:v>41152</c:v>
                </c:pt>
                <c:pt idx="171">
                  <c:v>41182</c:v>
                </c:pt>
                <c:pt idx="172">
                  <c:v>41213</c:v>
                </c:pt>
                <c:pt idx="173">
                  <c:v>41243</c:v>
                </c:pt>
                <c:pt idx="174">
                  <c:v>41274</c:v>
                </c:pt>
                <c:pt idx="175">
                  <c:v>41305</c:v>
                </c:pt>
                <c:pt idx="176">
                  <c:v>41333</c:v>
                </c:pt>
                <c:pt idx="177">
                  <c:v>41364</c:v>
                </c:pt>
                <c:pt idx="178">
                  <c:v>41394</c:v>
                </c:pt>
                <c:pt idx="179">
                  <c:v>41425</c:v>
                </c:pt>
                <c:pt idx="180">
                  <c:v>41455</c:v>
                </c:pt>
                <c:pt idx="181">
                  <c:v>41486</c:v>
                </c:pt>
                <c:pt idx="182">
                  <c:v>41517</c:v>
                </c:pt>
                <c:pt idx="183">
                  <c:v>41547</c:v>
                </c:pt>
                <c:pt idx="184">
                  <c:v>41578</c:v>
                </c:pt>
                <c:pt idx="185">
                  <c:v>41608</c:v>
                </c:pt>
                <c:pt idx="186">
                  <c:v>41639</c:v>
                </c:pt>
                <c:pt idx="187">
                  <c:v>41670</c:v>
                </c:pt>
                <c:pt idx="188">
                  <c:v>41698</c:v>
                </c:pt>
                <c:pt idx="189">
                  <c:v>41729</c:v>
                </c:pt>
                <c:pt idx="190">
                  <c:v>41759</c:v>
                </c:pt>
                <c:pt idx="191">
                  <c:v>41790</c:v>
                </c:pt>
                <c:pt idx="192">
                  <c:v>41820</c:v>
                </c:pt>
                <c:pt idx="193">
                  <c:v>41851</c:v>
                </c:pt>
                <c:pt idx="194">
                  <c:v>41882</c:v>
                </c:pt>
                <c:pt idx="195">
                  <c:v>41912</c:v>
                </c:pt>
                <c:pt idx="196">
                  <c:v>41943</c:v>
                </c:pt>
                <c:pt idx="197">
                  <c:v>41973</c:v>
                </c:pt>
                <c:pt idx="198">
                  <c:v>42004</c:v>
                </c:pt>
                <c:pt idx="199">
                  <c:v>42035</c:v>
                </c:pt>
                <c:pt idx="200">
                  <c:v>42063</c:v>
                </c:pt>
                <c:pt idx="201">
                  <c:v>42094</c:v>
                </c:pt>
                <c:pt idx="202">
                  <c:v>42124</c:v>
                </c:pt>
                <c:pt idx="203">
                  <c:v>42155</c:v>
                </c:pt>
                <c:pt idx="204">
                  <c:v>42185</c:v>
                </c:pt>
                <c:pt idx="205">
                  <c:v>42216</c:v>
                </c:pt>
                <c:pt idx="206">
                  <c:v>42247</c:v>
                </c:pt>
                <c:pt idx="207">
                  <c:v>42277</c:v>
                </c:pt>
                <c:pt idx="208">
                  <c:v>42308</c:v>
                </c:pt>
                <c:pt idx="209">
                  <c:v>42338</c:v>
                </c:pt>
                <c:pt idx="210">
                  <c:v>42369</c:v>
                </c:pt>
                <c:pt idx="211">
                  <c:v>42400</c:v>
                </c:pt>
                <c:pt idx="212">
                  <c:v>42429</c:v>
                </c:pt>
                <c:pt idx="213">
                  <c:v>42460</c:v>
                </c:pt>
                <c:pt idx="214">
                  <c:v>42490</c:v>
                </c:pt>
                <c:pt idx="215">
                  <c:v>42521</c:v>
                </c:pt>
                <c:pt idx="216">
                  <c:v>42551</c:v>
                </c:pt>
                <c:pt idx="217">
                  <c:v>42582</c:v>
                </c:pt>
                <c:pt idx="218">
                  <c:v>42613</c:v>
                </c:pt>
                <c:pt idx="219">
                  <c:v>42643</c:v>
                </c:pt>
                <c:pt idx="220">
                  <c:v>42674</c:v>
                </c:pt>
                <c:pt idx="221">
                  <c:v>42704</c:v>
                </c:pt>
                <c:pt idx="222">
                  <c:v>42735</c:v>
                </c:pt>
                <c:pt idx="223">
                  <c:v>42766</c:v>
                </c:pt>
                <c:pt idx="224">
                  <c:v>42794</c:v>
                </c:pt>
                <c:pt idx="225">
                  <c:v>42825</c:v>
                </c:pt>
                <c:pt idx="226">
                  <c:v>42855</c:v>
                </c:pt>
                <c:pt idx="227">
                  <c:v>42886</c:v>
                </c:pt>
                <c:pt idx="228">
                  <c:v>42916</c:v>
                </c:pt>
                <c:pt idx="229">
                  <c:v>42947</c:v>
                </c:pt>
                <c:pt idx="230">
                  <c:v>42978</c:v>
                </c:pt>
                <c:pt idx="231">
                  <c:v>43008</c:v>
                </c:pt>
                <c:pt idx="232">
                  <c:v>43039</c:v>
                </c:pt>
                <c:pt idx="233">
                  <c:v>43069</c:v>
                </c:pt>
                <c:pt idx="234">
                  <c:v>43100</c:v>
                </c:pt>
                <c:pt idx="235">
                  <c:v>43131</c:v>
                </c:pt>
                <c:pt idx="236">
                  <c:v>43159</c:v>
                </c:pt>
                <c:pt idx="237">
                  <c:v>43190</c:v>
                </c:pt>
                <c:pt idx="238">
                  <c:v>43220</c:v>
                </c:pt>
                <c:pt idx="239">
                  <c:v>43251</c:v>
                </c:pt>
                <c:pt idx="240">
                  <c:v>43281</c:v>
                </c:pt>
                <c:pt idx="241">
                  <c:v>43312</c:v>
                </c:pt>
                <c:pt idx="242">
                  <c:v>43343</c:v>
                </c:pt>
                <c:pt idx="243">
                  <c:v>43373</c:v>
                </c:pt>
                <c:pt idx="244">
                  <c:v>43404</c:v>
                </c:pt>
                <c:pt idx="245">
                  <c:v>43434</c:v>
                </c:pt>
                <c:pt idx="246">
                  <c:v>43465</c:v>
                </c:pt>
                <c:pt idx="247">
                  <c:v>43496</c:v>
                </c:pt>
                <c:pt idx="248">
                  <c:v>43524</c:v>
                </c:pt>
                <c:pt idx="249">
                  <c:v>43555</c:v>
                </c:pt>
                <c:pt idx="250">
                  <c:v>43585</c:v>
                </c:pt>
                <c:pt idx="251">
                  <c:v>43616</c:v>
                </c:pt>
                <c:pt idx="252">
                  <c:v>43646</c:v>
                </c:pt>
                <c:pt idx="253">
                  <c:v>43677</c:v>
                </c:pt>
                <c:pt idx="254">
                  <c:v>43708</c:v>
                </c:pt>
                <c:pt idx="255">
                  <c:v>43738</c:v>
                </c:pt>
                <c:pt idx="256">
                  <c:v>43769</c:v>
                </c:pt>
                <c:pt idx="257">
                  <c:v>43799</c:v>
                </c:pt>
                <c:pt idx="258">
                  <c:v>43830</c:v>
                </c:pt>
                <c:pt idx="259">
                  <c:v>43861</c:v>
                </c:pt>
                <c:pt idx="260">
                  <c:v>43890</c:v>
                </c:pt>
                <c:pt idx="261">
                  <c:v>43921</c:v>
                </c:pt>
                <c:pt idx="262">
                  <c:v>43951</c:v>
                </c:pt>
                <c:pt idx="263">
                  <c:v>43982</c:v>
                </c:pt>
                <c:pt idx="264">
                  <c:v>44012</c:v>
                </c:pt>
              </c:numCache>
            </c:numRef>
          </c:cat>
          <c:val>
            <c:numRef>
              <c:f>'GS CAI'!$V$4:$V$5000</c:f>
              <c:numCache>
                <c:formatCode>0.0%</c:formatCode>
                <c:ptCount val="4997"/>
                <c:pt idx="0">
                  <c:v>6.8999999999999999E-3</c:v>
                </c:pt>
                <c:pt idx="1">
                  <c:v>1.11E-2</c:v>
                </c:pt>
                <c:pt idx="2">
                  <c:v>1.8000000000000002E-2</c:v>
                </c:pt>
                <c:pt idx="3">
                  <c:v>1.9699999999999999E-2</c:v>
                </c:pt>
                <c:pt idx="4">
                  <c:v>3.5799999999999998E-2</c:v>
                </c:pt>
                <c:pt idx="5">
                  <c:v>2.8500000000000001E-2</c:v>
                </c:pt>
                <c:pt idx="6">
                  <c:v>3.2599999999999997E-2</c:v>
                </c:pt>
                <c:pt idx="7">
                  <c:v>3.73E-2</c:v>
                </c:pt>
                <c:pt idx="8">
                  <c:v>3.8100000000000002E-2</c:v>
                </c:pt>
                <c:pt idx="9">
                  <c:v>3.0899999999999997E-2</c:v>
                </c:pt>
                <c:pt idx="10">
                  <c:v>3.4799999999999998E-2</c:v>
                </c:pt>
                <c:pt idx="11">
                  <c:v>4.1100000000000005E-2</c:v>
                </c:pt>
                <c:pt idx="12">
                  <c:v>3.78E-2</c:v>
                </c:pt>
                <c:pt idx="13">
                  <c:v>3.5099999999999999E-2</c:v>
                </c:pt>
                <c:pt idx="14">
                  <c:v>3.7999999999999999E-2</c:v>
                </c:pt>
                <c:pt idx="15">
                  <c:v>3.6799999999999999E-2</c:v>
                </c:pt>
                <c:pt idx="16">
                  <c:v>4.8899999999999999E-2</c:v>
                </c:pt>
                <c:pt idx="17">
                  <c:v>5.3200000000000004E-2</c:v>
                </c:pt>
                <c:pt idx="18">
                  <c:v>4.87E-2</c:v>
                </c:pt>
                <c:pt idx="19">
                  <c:v>5.3099999999999994E-2</c:v>
                </c:pt>
                <c:pt idx="20">
                  <c:v>4.9399999999999993E-2</c:v>
                </c:pt>
                <c:pt idx="21">
                  <c:v>3.9900000000000005E-2</c:v>
                </c:pt>
                <c:pt idx="22">
                  <c:v>4.07E-2</c:v>
                </c:pt>
                <c:pt idx="23">
                  <c:v>3.8599999999999995E-2</c:v>
                </c:pt>
                <c:pt idx="24">
                  <c:v>3.4599999999999999E-2</c:v>
                </c:pt>
                <c:pt idx="25">
                  <c:v>4.2699999999999995E-2</c:v>
                </c:pt>
                <c:pt idx="26">
                  <c:v>0.04</c:v>
                </c:pt>
                <c:pt idx="27">
                  <c:v>2.6699999999999998E-2</c:v>
                </c:pt>
                <c:pt idx="28">
                  <c:v>2.9100000000000001E-2</c:v>
                </c:pt>
                <c:pt idx="29">
                  <c:v>2.8300000000000002E-2</c:v>
                </c:pt>
                <c:pt idx="30">
                  <c:v>2.1400000000000002E-2</c:v>
                </c:pt>
                <c:pt idx="31">
                  <c:v>1.3300000000000001E-2</c:v>
                </c:pt>
                <c:pt idx="32">
                  <c:v>1.41E-2</c:v>
                </c:pt>
                <c:pt idx="33">
                  <c:v>1.6899999999999998E-2</c:v>
                </c:pt>
                <c:pt idx="34">
                  <c:v>1.8700000000000001E-2</c:v>
                </c:pt>
                <c:pt idx="35">
                  <c:v>1.3500000000000002E-2</c:v>
                </c:pt>
                <c:pt idx="36">
                  <c:v>1.5100000000000001E-2</c:v>
                </c:pt>
                <c:pt idx="37">
                  <c:v>1.3500000000000002E-2</c:v>
                </c:pt>
                <c:pt idx="38">
                  <c:v>1.09E-2</c:v>
                </c:pt>
                <c:pt idx="39">
                  <c:v>1.1000000000000001E-2</c:v>
                </c:pt>
                <c:pt idx="40">
                  <c:v>1.26E-2</c:v>
                </c:pt>
                <c:pt idx="41">
                  <c:v>1.3999999999999999E-2</c:v>
                </c:pt>
                <c:pt idx="42">
                  <c:v>2.1499999999999998E-2</c:v>
                </c:pt>
                <c:pt idx="43">
                  <c:v>3.78E-2</c:v>
                </c:pt>
                <c:pt idx="44">
                  <c:v>4.1700000000000001E-2</c:v>
                </c:pt>
                <c:pt idx="45">
                  <c:v>4.8000000000000001E-2</c:v>
                </c:pt>
                <c:pt idx="46">
                  <c:v>4.7100000000000003E-2</c:v>
                </c:pt>
                <c:pt idx="47">
                  <c:v>6.0299999999999999E-2</c:v>
                </c:pt>
                <c:pt idx="48">
                  <c:v>4.9500000000000002E-2</c:v>
                </c:pt>
                <c:pt idx="49">
                  <c:v>4.7400000000000005E-2</c:v>
                </c:pt>
                <c:pt idx="50">
                  <c:v>4.07E-2</c:v>
                </c:pt>
                <c:pt idx="51">
                  <c:v>4.7800000000000002E-2</c:v>
                </c:pt>
                <c:pt idx="52">
                  <c:v>4.1599999999999998E-2</c:v>
                </c:pt>
                <c:pt idx="53">
                  <c:v>3.7699999999999997E-2</c:v>
                </c:pt>
                <c:pt idx="54">
                  <c:v>0.04</c:v>
                </c:pt>
                <c:pt idx="55">
                  <c:v>4.41E-2</c:v>
                </c:pt>
                <c:pt idx="56">
                  <c:v>3.27E-2</c:v>
                </c:pt>
                <c:pt idx="57">
                  <c:v>2.2400000000000003E-2</c:v>
                </c:pt>
                <c:pt idx="58">
                  <c:v>2.4500000000000001E-2</c:v>
                </c:pt>
                <c:pt idx="59">
                  <c:v>2.6699999999999998E-2</c:v>
                </c:pt>
                <c:pt idx="60">
                  <c:v>3.4300000000000004E-2</c:v>
                </c:pt>
                <c:pt idx="61">
                  <c:v>4.4299999999999999E-2</c:v>
                </c:pt>
                <c:pt idx="62">
                  <c:v>4.53E-2</c:v>
                </c:pt>
                <c:pt idx="63">
                  <c:v>0.05</c:v>
                </c:pt>
                <c:pt idx="64">
                  <c:v>5.91E-2</c:v>
                </c:pt>
                <c:pt idx="65">
                  <c:v>5.8100000000000006E-2</c:v>
                </c:pt>
                <c:pt idx="66">
                  <c:v>5.6799999999999996E-2</c:v>
                </c:pt>
                <c:pt idx="67">
                  <c:v>6.2400000000000004E-2</c:v>
                </c:pt>
                <c:pt idx="68">
                  <c:v>5.7000000000000002E-2</c:v>
                </c:pt>
                <c:pt idx="69">
                  <c:v>4.53E-2</c:v>
                </c:pt>
                <c:pt idx="70">
                  <c:v>5.4199999999999998E-2</c:v>
                </c:pt>
                <c:pt idx="71">
                  <c:v>4.7599999999999996E-2</c:v>
                </c:pt>
                <c:pt idx="72">
                  <c:v>0.04</c:v>
                </c:pt>
                <c:pt idx="73">
                  <c:v>5.0700000000000002E-2</c:v>
                </c:pt>
                <c:pt idx="74">
                  <c:v>5.21E-2</c:v>
                </c:pt>
                <c:pt idx="75">
                  <c:v>4.2900000000000001E-2</c:v>
                </c:pt>
                <c:pt idx="76">
                  <c:v>4.82E-2</c:v>
                </c:pt>
                <c:pt idx="77">
                  <c:v>4.7199999999999999E-2</c:v>
                </c:pt>
                <c:pt idx="78">
                  <c:v>4.3899999999999995E-2</c:v>
                </c:pt>
                <c:pt idx="79">
                  <c:v>4.6199999999999998E-2</c:v>
                </c:pt>
                <c:pt idx="80">
                  <c:v>5.1500000000000004E-2</c:v>
                </c:pt>
                <c:pt idx="81">
                  <c:v>4.2699999999999995E-2</c:v>
                </c:pt>
                <c:pt idx="82">
                  <c:v>4.1299999999999996E-2</c:v>
                </c:pt>
                <c:pt idx="83">
                  <c:v>4.0800000000000003E-2</c:v>
                </c:pt>
                <c:pt idx="84">
                  <c:v>3.2000000000000001E-2</c:v>
                </c:pt>
                <c:pt idx="85">
                  <c:v>3.61E-2</c:v>
                </c:pt>
                <c:pt idx="86">
                  <c:v>4.1599999999999998E-2</c:v>
                </c:pt>
                <c:pt idx="87">
                  <c:v>3.8300000000000001E-2</c:v>
                </c:pt>
                <c:pt idx="88">
                  <c:v>4.24E-2</c:v>
                </c:pt>
                <c:pt idx="89">
                  <c:v>5.0999999999999997E-2</c:v>
                </c:pt>
                <c:pt idx="90">
                  <c:v>5.16E-2</c:v>
                </c:pt>
                <c:pt idx="91">
                  <c:v>5.5199999999999999E-2</c:v>
                </c:pt>
                <c:pt idx="92">
                  <c:v>4.8899999999999999E-2</c:v>
                </c:pt>
                <c:pt idx="93">
                  <c:v>4.4199999999999996E-2</c:v>
                </c:pt>
                <c:pt idx="94">
                  <c:v>5.04E-2</c:v>
                </c:pt>
                <c:pt idx="95">
                  <c:v>4.0199999999999993E-2</c:v>
                </c:pt>
                <c:pt idx="96">
                  <c:v>4.2800000000000005E-2</c:v>
                </c:pt>
                <c:pt idx="97">
                  <c:v>4.1700000000000001E-2</c:v>
                </c:pt>
                <c:pt idx="98">
                  <c:v>3.9399999999999998E-2</c:v>
                </c:pt>
                <c:pt idx="99">
                  <c:v>3.5300000000000005E-2</c:v>
                </c:pt>
                <c:pt idx="100">
                  <c:v>4.41E-2</c:v>
                </c:pt>
                <c:pt idx="101">
                  <c:v>4.6500000000000007E-2</c:v>
                </c:pt>
                <c:pt idx="102">
                  <c:v>5.16E-2</c:v>
                </c:pt>
                <c:pt idx="103">
                  <c:v>5.9299999999999999E-2</c:v>
                </c:pt>
                <c:pt idx="104">
                  <c:v>5.5300000000000002E-2</c:v>
                </c:pt>
                <c:pt idx="105">
                  <c:v>4.7400000000000005E-2</c:v>
                </c:pt>
                <c:pt idx="106">
                  <c:v>5.21E-2</c:v>
                </c:pt>
                <c:pt idx="107">
                  <c:v>5.1200000000000002E-2</c:v>
                </c:pt>
                <c:pt idx="108">
                  <c:v>4.8000000000000001E-2</c:v>
                </c:pt>
                <c:pt idx="109">
                  <c:v>4.7800000000000002E-2</c:v>
                </c:pt>
                <c:pt idx="110">
                  <c:v>5.3099999999999994E-2</c:v>
                </c:pt>
                <c:pt idx="111">
                  <c:v>4.9000000000000002E-2</c:v>
                </c:pt>
                <c:pt idx="112">
                  <c:v>5.4100000000000002E-2</c:v>
                </c:pt>
                <c:pt idx="113">
                  <c:v>5.0099999999999999E-2</c:v>
                </c:pt>
                <c:pt idx="114">
                  <c:v>4.3700000000000003E-2</c:v>
                </c:pt>
                <c:pt idx="115">
                  <c:v>4.4199999999999996E-2</c:v>
                </c:pt>
                <c:pt idx="116">
                  <c:v>3.5200000000000002E-2</c:v>
                </c:pt>
                <c:pt idx="117">
                  <c:v>2.4900000000000002E-2</c:v>
                </c:pt>
                <c:pt idx="118">
                  <c:v>1.4199999999999999E-2</c:v>
                </c:pt>
                <c:pt idx="119">
                  <c:v>1.89E-2</c:v>
                </c:pt>
                <c:pt idx="120">
                  <c:v>7.8000000000000005E-3</c:v>
                </c:pt>
                <c:pt idx="121">
                  <c:v>-8.0000000000000004E-4</c:v>
                </c:pt>
                <c:pt idx="122">
                  <c:v>-7.6E-3</c:v>
                </c:pt>
                <c:pt idx="123">
                  <c:v>-1.3300000000000001E-2</c:v>
                </c:pt>
                <c:pt idx="124">
                  <c:v>-2.4699999999999996E-2</c:v>
                </c:pt>
                <c:pt idx="125">
                  <c:v>-5.0300000000000004E-2</c:v>
                </c:pt>
                <c:pt idx="126">
                  <c:v>-5.2499999999999998E-2</c:v>
                </c:pt>
                <c:pt idx="127">
                  <c:v>-4.8100000000000004E-2</c:v>
                </c:pt>
                <c:pt idx="128">
                  <c:v>-5.62E-2</c:v>
                </c:pt>
                <c:pt idx="129">
                  <c:v>-2.9300000000000003E-2</c:v>
                </c:pt>
                <c:pt idx="130">
                  <c:v>-6.8999999999999999E-3</c:v>
                </c:pt>
                <c:pt idx="131">
                  <c:v>3.7000000000000002E-3</c:v>
                </c:pt>
                <c:pt idx="132">
                  <c:v>1.3599999999999999E-2</c:v>
                </c:pt>
                <c:pt idx="133">
                  <c:v>3.4000000000000002E-2</c:v>
                </c:pt>
                <c:pt idx="134">
                  <c:v>4.3400000000000001E-2</c:v>
                </c:pt>
                <c:pt idx="135">
                  <c:v>4.4400000000000002E-2</c:v>
                </c:pt>
                <c:pt idx="136">
                  <c:v>5.2000000000000005E-2</c:v>
                </c:pt>
                <c:pt idx="137">
                  <c:v>5.8200000000000002E-2</c:v>
                </c:pt>
                <c:pt idx="138">
                  <c:v>5.3800000000000001E-2</c:v>
                </c:pt>
                <c:pt idx="139">
                  <c:v>6.0999999999999999E-2</c:v>
                </c:pt>
                <c:pt idx="140">
                  <c:v>5.1399999999999994E-2</c:v>
                </c:pt>
                <c:pt idx="141">
                  <c:v>4.8499999999999995E-2</c:v>
                </c:pt>
                <c:pt idx="142">
                  <c:v>5.3399999999999996E-2</c:v>
                </c:pt>
                <c:pt idx="143">
                  <c:v>4.8799999999999996E-2</c:v>
                </c:pt>
                <c:pt idx="144">
                  <c:v>3.5699999999999996E-2</c:v>
                </c:pt>
                <c:pt idx="145">
                  <c:v>4.2800000000000005E-2</c:v>
                </c:pt>
                <c:pt idx="146">
                  <c:v>4.1299999999999996E-2</c:v>
                </c:pt>
                <c:pt idx="147">
                  <c:v>4.0399999999999998E-2</c:v>
                </c:pt>
                <c:pt idx="148">
                  <c:v>4.53E-2</c:v>
                </c:pt>
                <c:pt idx="149">
                  <c:v>4.2800000000000005E-2</c:v>
                </c:pt>
                <c:pt idx="150">
                  <c:v>4.5400000000000003E-2</c:v>
                </c:pt>
                <c:pt idx="151">
                  <c:v>4.7300000000000002E-2</c:v>
                </c:pt>
                <c:pt idx="152">
                  <c:v>4.8799999999999996E-2</c:v>
                </c:pt>
                <c:pt idx="153">
                  <c:v>1.5699999999999999E-2</c:v>
                </c:pt>
                <c:pt idx="154">
                  <c:v>1.9E-2</c:v>
                </c:pt>
                <c:pt idx="155">
                  <c:v>2.8999999999999998E-2</c:v>
                </c:pt>
                <c:pt idx="156">
                  <c:v>3.0800000000000001E-2</c:v>
                </c:pt>
                <c:pt idx="157">
                  <c:v>3.3799999999999997E-2</c:v>
                </c:pt>
                <c:pt idx="158">
                  <c:v>3.6799999999999999E-2</c:v>
                </c:pt>
                <c:pt idx="159">
                  <c:v>3.32E-2</c:v>
                </c:pt>
                <c:pt idx="160">
                  <c:v>3.6799999999999999E-2</c:v>
                </c:pt>
                <c:pt idx="161">
                  <c:v>3.3399999999999999E-2</c:v>
                </c:pt>
                <c:pt idx="162">
                  <c:v>3.3000000000000002E-2</c:v>
                </c:pt>
                <c:pt idx="163">
                  <c:v>4.2699999999999995E-2</c:v>
                </c:pt>
                <c:pt idx="164">
                  <c:v>3.7400000000000003E-2</c:v>
                </c:pt>
                <c:pt idx="165">
                  <c:v>3.5200000000000002E-2</c:v>
                </c:pt>
                <c:pt idx="166">
                  <c:v>3.15E-2</c:v>
                </c:pt>
                <c:pt idx="167">
                  <c:v>2.2200000000000001E-2</c:v>
                </c:pt>
                <c:pt idx="168">
                  <c:v>1.9599999999999999E-2</c:v>
                </c:pt>
                <c:pt idx="169">
                  <c:v>0.02</c:v>
                </c:pt>
                <c:pt idx="170">
                  <c:v>2.0799999999999999E-2</c:v>
                </c:pt>
                <c:pt idx="171">
                  <c:v>1.8599999999999998E-2</c:v>
                </c:pt>
                <c:pt idx="172">
                  <c:v>1.8199999999999997E-2</c:v>
                </c:pt>
                <c:pt idx="173">
                  <c:v>2.07E-2</c:v>
                </c:pt>
                <c:pt idx="174">
                  <c:v>2.76E-2</c:v>
                </c:pt>
                <c:pt idx="175">
                  <c:v>2.8500000000000001E-2</c:v>
                </c:pt>
                <c:pt idx="176">
                  <c:v>3.39E-2</c:v>
                </c:pt>
                <c:pt idx="177">
                  <c:v>2.9300000000000003E-2</c:v>
                </c:pt>
                <c:pt idx="178">
                  <c:v>2.81E-2</c:v>
                </c:pt>
                <c:pt idx="179">
                  <c:v>2.76E-2</c:v>
                </c:pt>
                <c:pt idx="180">
                  <c:v>2.4300000000000002E-2</c:v>
                </c:pt>
                <c:pt idx="181">
                  <c:v>3.56E-2</c:v>
                </c:pt>
                <c:pt idx="182">
                  <c:v>4.1700000000000001E-2</c:v>
                </c:pt>
                <c:pt idx="183">
                  <c:v>4.2000000000000003E-2</c:v>
                </c:pt>
                <c:pt idx="184">
                  <c:v>4.41E-2</c:v>
                </c:pt>
                <c:pt idx="185">
                  <c:v>3.9599999999999996E-2</c:v>
                </c:pt>
                <c:pt idx="186">
                  <c:v>3.8699999999999998E-2</c:v>
                </c:pt>
                <c:pt idx="187">
                  <c:v>3.2800000000000003E-2</c:v>
                </c:pt>
                <c:pt idx="188">
                  <c:v>3.7199999999999997E-2</c:v>
                </c:pt>
                <c:pt idx="189">
                  <c:v>3.6000000000000004E-2</c:v>
                </c:pt>
                <c:pt idx="190">
                  <c:v>2.9100000000000001E-2</c:v>
                </c:pt>
                <c:pt idx="191">
                  <c:v>3.5900000000000001E-2</c:v>
                </c:pt>
                <c:pt idx="192">
                  <c:v>2.5099999999999997E-2</c:v>
                </c:pt>
                <c:pt idx="193">
                  <c:v>3.3300000000000003E-2</c:v>
                </c:pt>
                <c:pt idx="194">
                  <c:v>2.6200000000000001E-2</c:v>
                </c:pt>
                <c:pt idx="195">
                  <c:v>2.6600000000000002E-2</c:v>
                </c:pt>
                <c:pt idx="196">
                  <c:v>3.15E-2</c:v>
                </c:pt>
                <c:pt idx="197">
                  <c:v>3.3099999999999997E-2</c:v>
                </c:pt>
                <c:pt idx="198">
                  <c:v>2.7999999999999997E-2</c:v>
                </c:pt>
                <c:pt idx="199">
                  <c:v>3.3300000000000003E-2</c:v>
                </c:pt>
                <c:pt idx="200">
                  <c:v>2.4900000000000002E-2</c:v>
                </c:pt>
                <c:pt idx="201">
                  <c:v>0.02</c:v>
                </c:pt>
                <c:pt idx="202">
                  <c:v>2.4900000000000002E-2</c:v>
                </c:pt>
                <c:pt idx="203">
                  <c:v>2.7400000000000001E-2</c:v>
                </c:pt>
                <c:pt idx="204">
                  <c:v>2.7000000000000003E-2</c:v>
                </c:pt>
                <c:pt idx="205">
                  <c:v>2.8199999999999999E-2</c:v>
                </c:pt>
                <c:pt idx="206">
                  <c:v>2.86E-2</c:v>
                </c:pt>
                <c:pt idx="207">
                  <c:v>3.1400000000000004E-2</c:v>
                </c:pt>
                <c:pt idx="208">
                  <c:v>3.3099999999999997E-2</c:v>
                </c:pt>
                <c:pt idx="209">
                  <c:v>2.9600000000000001E-2</c:v>
                </c:pt>
                <c:pt idx="210">
                  <c:v>2.4900000000000002E-2</c:v>
                </c:pt>
                <c:pt idx="211">
                  <c:v>2.4E-2</c:v>
                </c:pt>
                <c:pt idx="212">
                  <c:v>1.9300000000000001E-2</c:v>
                </c:pt>
                <c:pt idx="213">
                  <c:v>1.7899999999999999E-2</c:v>
                </c:pt>
                <c:pt idx="214">
                  <c:v>2.3700000000000002E-2</c:v>
                </c:pt>
                <c:pt idx="215">
                  <c:v>2.6099999999999998E-2</c:v>
                </c:pt>
                <c:pt idx="216">
                  <c:v>3.0299999999999997E-2</c:v>
                </c:pt>
                <c:pt idx="217">
                  <c:v>0.03</c:v>
                </c:pt>
                <c:pt idx="218">
                  <c:v>3.0899999999999997E-2</c:v>
                </c:pt>
                <c:pt idx="219">
                  <c:v>3.7000000000000005E-2</c:v>
                </c:pt>
                <c:pt idx="220">
                  <c:v>3.5200000000000002E-2</c:v>
                </c:pt>
                <c:pt idx="221">
                  <c:v>3.5300000000000005E-2</c:v>
                </c:pt>
                <c:pt idx="222">
                  <c:v>3.9100000000000003E-2</c:v>
                </c:pt>
                <c:pt idx="223">
                  <c:v>3.78E-2</c:v>
                </c:pt>
                <c:pt idx="224">
                  <c:v>3.4599999999999999E-2</c:v>
                </c:pt>
                <c:pt idx="225">
                  <c:v>3.2500000000000001E-2</c:v>
                </c:pt>
                <c:pt idx="226">
                  <c:v>3.6499999999999998E-2</c:v>
                </c:pt>
                <c:pt idx="227">
                  <c:v>3.5000000000000003E-2</c:v>
                </c:pt>
                <c:pt idx="228">
                  <c:v>3.9399999999999998E-2</c:v>
                </c:pt>
                <c:pt idx="229">
                  <c:v>3.4599999999999999E-2</c:v>
                </c:pt>
                <c:pt idx="230">
                  <c:v>3.4000000000000002E-2</c:v>
                </c:pt>
                <c:pt idx="231">
                  <c:v>3.0099999999999998E-2</c:v>
                </c:pt>
                <c:pt idx="232">
                  <c:v>3.7999999999999999E-2</c:v>
                </c:pt>
                <c:pt idx="233">
                  <c:v>4.0800000000000003E-2</c:v>
                </c:pt>
                <c:pt idx="234">
                  <c:v>4.1599999999999998E-2</c:v>
                </c:pt>
                <c:pt idx="235">
                  <c:v>3.8900000000000004E-2</c:v>
                </c:pt>
                <c:pt idx="236">
                  <c:v>4.58E-2</c:v>
                </c:pt>
                <c:pt idx="237">
                  <c:v>3.6000000000000004E-2</c:v>
                </c:pt>
                <c:pt idx="238">
                  <c:v>3.7699999999999997E-2</c:v>
                </c:pt>
                <c:pt idx="239">
                  <c:v>3.6200000000000003E-2</c:v>
                </c:pt>
                <c:pt idx="240">
                  <c:v>2.98E-2</c:v>
                </c:pt>
                <c:pt idx="241">
                  <c:v>3.1E-2</c:v>
                </c:pt>
                <c:pt idx="242">
                  <c:v>3.73E-2</c:v>
                </c:pt>
                <c:pt idx="243">
                  <c:v>3.15E-2</c:v>
                </c:pt>
                <c:pt idx="244">
                  <c:v>3.4799999999999998E-2</c:v>
                </c:pt>
                <c:pt idx="245">
                  <c:v>3.4699999999999995E-2</c:v>
                </c:pt>
                <c:pt idx="246">
                  <c:v>3.15E-2</c:v>
                </c:pt>
                <c:pt idx="247">
                  <c:v>2.6200000000000001E-2</c:v>
                </c:pt>
                <c:pt idx="248">
                  <c:v>2.8399999999999998E-2</c:v>
                </c:pt>
                <c:pt idx="249">
                  <c:v>2.8799999999999999E-2</c:v>
                </c:pt>
                <c:pt idx="250">
                  <c:v>2.3399999999999997E-2</c:v>
                </c:pt>
                <c:pt idx="251">
                  <c:v>2.5099999999999997E-2</c:v>
                </c:pt>
                <c:pt idx="252">
                  <c:v>1.8799999999999997E-2</c:v>
                </c:pt>
                <c:pt idx="253">
                  <c:v>1.9199999999999998E-2</c:v>
                </c:pt>
                <c:pt idx="254">
                  <c:v>1.55E-2</c:v>
                </c:pt>
                <c:pt idx="255">
                  <c:v>1.47E-2</c:v>
                </c:pt>
                <c:pt idx="256">
                  <c:v>9.8999999999999991E-3</c:v>
                </c:pt>
                <c:pt idx="257">
                  <c:v>1.5899999999999997E-2</c:v>
                </c:pt>
                <c:pt idx="258">
                  <c:v>2.3099999999999999E-2</c:v>
                </c:pt>
                <c:pt idx="259">
                  <c:v>-3.1600000000000003E-2</c:v>
                </c:pt>
                <c:pt idx="260">
                  <c:v>-2.3300000000000001E-2</c:v>
                </c:pt>
                <c:pt idx="261">
                  <c:v>-1.2199999999999999E-2</c:v>
                </c:pt>
                <c:pt idx="262">
                  <c:v>-5.57E-2</c:v>
                </c:pt>
                <c:pt idx="263">
                  <c:v>-3.9800000000000002E-2</c:v>
                </c:pt>
                <c:pt idx="264">
                  <c:v>1.0200000000000001E-2</c:v>
                </c:pt>
              </c:numCache>
            </c:numRef>
          </c:val>
          <c:smooth val="0"/>
          <c:extLst>
            <c:ext xmlns:c16="http://schemas.microsoft.com/office/drawing/2014/chart" uri="{C3380CC4-5D6E-409C-BE32-E72D297353CC}">
              <c16:uniqueId val="{00000001-44CE-4B92-BF8F-3494FE423C22}"/>
            </c:ext>
          </c:extLst>
        </c:ser>
        <c:dLbls>
          <c:showLegendKey val="0"/>
          <c:showVal val="0"/>
          <c:showCatName val="0"/>
          <c:showSerName val="0"/>
          <c:showPercent val="0"/>
          <c:showBubbleSize val="0"/>
        </c:dLbls>
        <c:smooth val="0"/>
        <c:axId val="407038272"/>
        <c:axId val="407042976"/>
      </c:lineChart>
      <c:dateAx>
        <c:axId val="407038272"/>
        <c:scaling>
          <c:orientation val="minMax"/>
          <c:max val="44197"/>
          <c:min val="36161"/>
        </c:scaling>
        <c:delete val="0"/>
        <c:axPos val="b"/>
        <c:numFmt formatCode="yy"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07042976"/>
        <c:crosses val="autoZero"/>
        <c:auto val="1"/>
        <c:lblOffset val="100"/>
        <c:baseTimeUnit val="months"/>
        <c:majorUnit val="12"/>
        <c:majorTimeUnit val="months"/>
      </c:dateAx>
      <c:valAx>
        <c:axId val="407042976"/>
        <c:scaling>
          <c:orientation val="minMax"/>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07038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EcoConData!$FV$3</c:f>
              <c:strCache>
                <c:ptCount val="1"/>
                <c:pt idx="0">
                  <c:v>Number Of Unemployed On Temporary Layoff</c:v>
                </c:pt>
              </c:strCache>
            </c:strRef>
          </c:tx>
          <c:spPr>
            <a:ln w="12700" cap="rnd">
              <a:solidFill>
                <a:schemeClr val="accent1"/>
              </a:solidFill>
              <a:round/>
            </a:ln>
            <a:effectLst/>
          </c:spPr>
          <c:marker>
            <c:symbol val="none"/>
          </c:marker>
          <c:cat>
            <c:numRef>
              <c:f>EcoConData!$FU$4:$FU$276</c:f>
              <c:numCache>
                <c:formatCode>m/d/yyyy</c:formatCode>
                <c:ptCount val="273"/>
                <c:pt idx="0">
                  <c:v>38717</c:v>
                </c:pt>
                <c:pt idx="1">
                  <c:v>38748</c:v>
                </c:pt>
                <c:pt idx="2">
                  <c:v>38776</c:v>
                </c:pt>
                <c:pt idx="3">
                  <c:v>38807</c:v>
                </c:pt>
                <c:pt idx="4">
                  <c:v>38837</c:v>
                </c:pt>
                <c:pt idx="5">
                  <c:v>38868</c:v>
                </c:pt>
                <c:pt idx="6">
                  <c:v>38898</c:v>
                </c:pt>
                <c:pt idx="7">
                  <c:v>38929</c:v>
                </c:pt>
                <c:pt idx="8">
                  <c:v>38960</c:v>
                </c:pt>
                <c:pt idx="9">
                  <c:v>38990</c:v>
                </c:pt>
                <c:pt idx="10">
                  <c:v>39021</c:v>
                </c:pt>
                <c:pt idx="11">
                  <c:v>39051</c:v>
                </c:pt>
                <c:pt idx="12">
                  <c:v>39082</c:v>
                </c:pt>
                <c:pt idx="13">
                  <c:v>39113</c:v>
                </c:pt>
                <c:pt idx="14">
                  <c:v>39141</c:v>
                </c:pt>
                <c:pt idx="15">
                  <c:v>39172</c:v>
                </c:pt>
                <c:pt idx="16">
                  <c:v>39202</c:v>
                </c:pt>
                <c:pt idx="17">
                  <c:v>39233</c:v>
                </c:pt>
                <c:pt idx="18">
                  <c:v>39263</c:v>
                </c:pt>
                <c:pt idx="19">
                  <c:v>39294</c:v>
                </c:pt>
                <c:pt idx="20">
                  <c:v>39325</c:v>
                </c:pt>
                <c:pt idx="21">
                  <c:v>39355</c:v>
                </c:pt>
                <c:pt idx="22">
                  <c:v>39386</c:v>
                </c:pt>
                <c:pt idx="23">
                  <c:v>39416</c:v>
                </c:pt>
                <c:pt idx="24">
                  <c:v>39447</c:v>
                </c:pt>
                <c:pt idx="25">
                  <c:v>39478</c:v>
                </c:pt>
                <c:pt idx="26">
                  <c:v>39507</c:v>
                </c:pt>
                <c:pt idx="27">
                  <c:v>39538</c:v>
                </c:pt>
                <c:pt idx="28">
                  <c:v>39568</c:v>
                </c:pt>
                <c:pt idx="29">
                  <c:v>39599</c:v>
                </c:pt>
                <c:pt idx="30">
                  <c:v>39629</c:v>
                </c:pt>
                <c:pt idx="31">
                  <c:v>39660</c:v>
                </c:pt>
                <c:pt idx="32">
                  <c:v>39691</c:v>
                </c:pt>
                <c:pt idx="33">
                  <c:v>39721</c:v>
                </c:pt>
                <c:pt idx="34">
                  <c:v>39752</c:v>
                </c:pt>
                <c:pt idx="35">
                  <c:v>39782</c:v>
                </c:pt>
                <c:pt idx="36">
                  <c:v>39813</c:v>
                </c:pt>
                <c:pt idx="37">
                  <c:v>39844</c:v>
                </c:pt>
                <c:pt idx="38">
                  <c:v>39872</c:v>
                </c:pt>
                <c:pt idx="39">
                  <c:v>39903</c:v>
                </c:pt>
                <c:pt idx="40">
                  <c:v>39933</c:v>
                </c:pt>
                <c:pt idx="41">
                  <c:v>39964</c:v>
                </c:pt>
                <c:pt idx="42">
                  <c:v>39994</c:v>
                </c:pt>
                <c:pt idx="43">
                  <c:v>40025</c:v>
                </c:pt>
                <c:pt idx="44">
                  <c:v>40056</c:v>
                </c:pt>
                <c:pt idx="45">
                  <c:v>40086</c:v>
                </c:pt>
                <c:pt idx="46">
                  <c:v>40117</c:v>
                </c:pt>
                <c:pt idx="47">
                  <c:v>40147</c:v>
                </c:pt>
                <c:pt idx="48">
                  <c:v>40178</c:v>
                </c:pt>
                <c:pt idx="49">
                  <c:v>40209</c:v>
                </c:pt>
                <c:pt idx="50">
                  <c:v>40237</c:v>
                </c:pt>
                <c:pt idx="51">
                  <c:v>40268</c:v>
                </c:pt>
                <c:pt idx="52">
                  <c:v>40298</c:v>
                </c:pt>
                <c:pt idx="53">
                  <c:v>40329</c:v>
                </c:pt>
                <c:pt idx="54">
                  <c:v>40359</c:v>
                </c:pt>
                <c:pt idx="55">
                  <c:v>40390</c:v>
                </c:pt>
                <c:pt idx="56">
                  <c:v>40421</c:v>
                </c:pt>
                <c:pt idx="57">
                  <c:v>40451</c:v>
                </c:pt>
                <c:pt idx="58">
                  <c:v>40482</c:v>
                </c:pt>
                <c:pt idx="59">
                  <c:v>40512</c:v>
                </c:pt>
                <c:pt idx="60">
                  <c:v>40543</c:v>
                </c:pt>
                <c:pt idx="61">
                  <c:v>40574</c:v>
                </c:pt>
                <c:pt idx="62">
                  <c:v>40602</c:v>
                </c:pt>
                <c:pt idx="63">
                  <c:v>40633</c:v>
                </c:pt>
                <c:pt idx="64">
                  <c:v>40663</c:v>
                </c:pt>
                <c:pt idx="65">
                  <c:v>40694</c:v>
                </c:pt>
                <c:pt idx="66">
                  <c:v>40724</c:v>
                </c:pt>
                <c:pt idx="67">
                  <c:v>40755</c:v>
                </c:pt>
                <c:pt idx="68">
                  <c:v>40786</c:v>
                </c:pt>
                <c:pt idx="69">
                  <c:v>40816</c:v>
                </c:pt>
                <c:pt idx="70">
                  <c:v>40847</c:v>
                </c:pt>
                <c:pt idx="71">
                  <c:v>40877</c:v>
                </c:pt>
                <c:pt idx="72">
                  <c:v>40908</c:v>
                </c:pt>
                <c:pt idx="73">
                  <c:v>40939</c:v>
                </c:pt>
                <c:pt idx="74">
                  <c:v>40968</c:v>
                </c:pt>
                <c:pt idx="75">
                  <c:v>40999</c:v>
                </c:pt>
                <c:pt idx="76">
                  <c:v>41029</c:v>
                </c:pt>
                <c:pt idx="77">
                  <c:v>41060</c:v>
                </c:pt>
                <c:pt idx="78">
                  <c:v>41090</c:v>
                </c:pt>
                <c:pt idx="79">
                  <c:v>41121</c:v>
                </c:pt>
                <c:pt idx="80">
                  <c:v>41152</c:v>
                </c:pt>
                <c:pt idx="81">
                  <c:v>41182</c:v>
                </c:pt>
                <c:pt idx="82">
                  <c:v>41213</c:v>
                </c:pt>
                <c:pt idx="83">
                  <c:v>41243</c:v>
                </c:pt>
                <c:pt idx="84">
                  <c:v>41274</c:v>
                </c:pt>
                <c:pt idx="85">
                  <c:v>41305</c:v>
                </c:pt>
                <c:pt idx="86">
                  <c:v>41333</c:v>
                </c:pt>
                <c:pt idx="87">
                  <c:v>41364</c:v>
                </c:pt>
                <c:pt idx="88">
                  <c:v>41394</c:v>
                </c:pt>
                <c:pt idx="89">
                  <c:v>41425</c:v>
                </c:pt>
                <c:pt idx="90">
                  <c:v>41455</c:v>
                </c:pt>
                <c:pt idx="91">
                  <c:v>41486</c:v>
                </c:pt>
                <c:pt idx="92">
                  <c:v>41517</c:v>
                </c:pt>
                <c:pt idx="93">
                  <c:v>41547</c:v>
                </c:pt>
                <c:pt idx="94">
                  <c:v>41578</c:v>
                </c:pt>
                <c:pt idx="95">
                  <c:v>41608</c:v>
                </c:pt>
                <c:pt idx="96">
                  <c:v>41639</c:v>
                </c:pt>
                <c:pt idx="97">
                  <c:v>41670</c:v>
                </c:pt>
                <c:pt idx="98">
                  <c:v>41698</c:v>
                </c:pt>
                <c:pt idx="99">
                  <c:v>41729</c:v>
                </c:pt>
                <c:pt idx="100">
                  <c:v>41759</c:v>
                </c:pt>
                <c:pt idx="101">
                  <c:v>41790</c:v>
                </c:pt>
                <c:pt idx="102">
                  <c:v>41820</c:v>
                </c:pt>
                <c:pt idx="103">
                  <c:v>41851</c:v>
                </c:pt>
                <c:pt idx="104">
                  <c:v>41882</c:v>
                </c:pt>
                <c:pt idx="105">
                  <c:v>41912</c:v>
                </c:pt>
                <c:pt idx="106">
                  <c:v>41943</c:v>
                </c:pt>
                <c:pt idx="107">
                  <c:v>41973</c:v>
                </c:pt>
                <c:pt idx="108">
                  <c:v>42004</c:v>
                </c:pt>
                <c:pt idx="109">
                  <c:v>42035</c:v>
                </c:pt>
                <c:pt idx="110">
                  <c:v>42063</c:v>
                </c:pt>
                <c:pt idx="111">
                  <c:v>42094</c:v>
                </c:pt>
                <c:pt idx="112">
                  <c:v>42124</c:v>
                </c:pt>
                <c:pt idx="113">
                  <c:v>42155</c:v>
                </c:pt>
                <c:pt idx="114">
                  <c:v>42185</c:v>
                </c:pt>
                <c:pt idx="115">
                  <c:v>42216</c:v>
                </c:pt>
                <c:pt idx="116">
                  <c:v>42247</c:v>
                </c:pt>
                <c:pt idx="117">
                  <c:v>42277</c:v>
                </c:pt>
                <c:pt idx="118">
                  <c:v>42308</c:v>
                </c:pt>
                <c:pt idx="119">
                  <c:v>42338</c:v>
                </c:pt>
                <c:pt idx="120">
                  <c:v>42369</c:v>
                </c:pt>
                <c:pt idx="121">
                  <c:v>42400</c:v>
                </c:pt>
                <c:pt idx="122">
                  <c:v>42429</c:v>
                </c:pt>
                <c:pt idx="123">
                  <c:v>42460</c:v>
                </c:pt>
                <c:pt idx="124">
                  <c:v>42490</c:v>
                </c:pt>
                <c:pt idx="125">
                  <c:v>42521</c:v>
                </c:pt>
                <c:pt idx="126">
                  <c:v>42551</c:v>
                </c:pt>
                <c:pt idx="127">
                  <c:v>42582</c:v>
                </c:pt>
                <c:pt idx="128">
                  <c:v>42613</c:v>
                </c:pt>
                <c:pt idx="129">
                  <c:v>42643</c:v>
                </c:pt>
                <c:pt idx="130">
                  <c:v>42674</c:v>
                </c:pt>
                <c:pt idx="131">
                  <c:v>42704</c:v>
                </c:pt>
                <c:pt idx="132">
                  <c:v>42735</c:v>
                </c:pt>
                <c:pt idx="133">
                  <c:v>42766</c:v>
                </c:pt>
                <c:pt idx="134">
                  <c:v>42794</c:v>
                </c:pt>
                <c:pt idx="135">
                  <c:v>42825</c:v>
                </c:pt>
                <c:pt idx="136">
                  <c:v>42855</c:v>
                </c:pt>
                <c:pt idx="137">
                  <c:v>42886</c:v>
                </c:pt>
                <c:pt idx="138">
                  <c:v>42916</c:v>
                </c:pt>
                <c:pt idx="139">
                  <c:v>42947</c:v>
                </c:pt>
                <c:pt idx="140">
                  <c:v>42978</c:v>
                </c:pt>
                <c:pt idx="141">
                  <c:v>43008</c:v>
                </c:pt>
                <c:pt idx="142">
                  <c:v>43039</c:v>
                </c:pt>
                <c:pt idx="143">
                  <c:v>43069</c:v>
                </c:pt>
                <c:pt idx="144">
                  <c:v>43100</c:v>
                </c:pt>
                <c:pt idx="145">
                  <c:v>43131</c:v>
                </c:pt>
                <c:pt idx="146">
                  <c:v>43159</c:v>
                </c:pt>
                <c:pt idx="147">
                  <c:v>43190</c:v>
                </c:pt>
                <c:pt idx="148">
                  <c:v>43220</c:v>
                </c:pt>
                <c:pt idx="149">
                  <c:v>43251</c:v>
                </c:pt>
                <c:pt idx="150">
                  <c:v>43281</c:v>
                </c:pt>
                <c:pt idx="151">
                  <c:v>43312</c:v>
                </c:pt>
                <c:pt idx="152">
                  <c:v>43343</c:v>
                </c:pt>
                <c:pt idx="153">
                  <c:v>43373</c:v>
                </c:pt>
                <c:pt idx="154">
                  <c:v>43404</c:v>
                </c:pt>
                <c:pt idx="155">
                  <c:v>43434</c:v>
                </c:pt>
                <c:pt idx="156">
                  <c:v>43465</c:v>
                </c:pt>
                <c:pt idx="157">
                  <c:v>43496</c:v>
                </c:pt>
                <c:pt idx="158">
                  <c:v>43524</c:v>
                </c:pt>
                <c:pt idx="159">
                  <c:v>43555</c:v>
                </c:pt>
                <c:pt idx="160">
                  <c:v>43585</c:v>
                </c:pt>
                <c:pt idx="161">
                  <c:v>43616</c:v>
                </c:pt>
                <c:pt idx="162">
                  <c:v>43646</c:v>
                </c:pt>
                <c:pt idx="163">
                  <c:v>43677</c:v>
                </c:pt>
                <c:pt idx="164">
                  <c:v>43708</c:v>
                </c:pt>
                <c:pt idx="165">
                  <c:v>43738</c:v>
                </c:pt>
                <c:pt idx="166">
                  <c:v>43769</c:v>
                </c:pt>
                <c:pt idx="167">
                  <c:v>43799</c:v>
                </c:pt>
                <c:pt idx="168">
                  <c:v>43830</c:v>
                </c:pt>
                <c:pt idx="169">
                  <c:v>43861</c:v>
                </c:pt>
                <c:pt idx="170">
                  <c:v>43890</c:v>
                </c:pt>
                <c:pt idx="171">
                  <c:v>43921</c:v>
                </c:pt>
                <c:pt idx="172">
                  <c:v>43951</c:v>
                </c:pt>
                <c:pt idx="173">
                  <c:v>43982</c:v>
                </c:pt>
                <c:pt idx="174">
                  <c:v>44012</c:v>
                </c:pt>
              </c:numCache>
            </c:numRef>
          </c:cat>
          <c:val>
            <c:numRef>
              <c:f>EcoConData!$FV$4:$FV$276</c:f>
              <c:numCache>
                <c:formatCode>General</c:formatCode>
                <c:ptCount val="273"/>
                <c:pt idx="0">
                  <c:v>0.93300000000000005</c:v>
                </c:pt>
                <c:pt idx="1">
                  <c:v>0.86399999999999999</c:v>
                </c:pt>
                <c:pt idx="2">
                  <c:v>0.89</c:v>
                </c:pt>
                <c:pt idx="3">
                  <c:v>0.91200000000000003</c:v>
                </c:pt>
                <c:pt idx="4">
                  <c:v>0.88600000000000001</c:v>
                </c:pt>
                <c:pt idx="5">
                  <c:v>0.93</c:v>
                </c:pt>
                <c:pt idx="6">
                  <c:v>1.0089999999999999</c:v>
                </c:pt>
                <c:pt idx="7">
                  <c:v>0.94</c:v>
                </c:pt>
                <c:pt idx="8">
                  <c:v>0.89400000000000002</c:v>
                </c:pt>
                <c:pt idx="9">
                  <c:v>0.88</c:v>
                </c:pt>
                <c:pt idx="10">
                  <c:v>0.95</c:v>
                </c:pt>
                <c:pt idx="11">
                  <c:v>0.98399999999999999</c:v>
                </c:pt>
                <c:pt idx="12">
                  <c:v>0.96799999999999997</c:v>
                </c:pt>
                <c:pt idx="13">
                  <c:v>1.0209999999999999</c:v>
                </c:pt>
                <c:pt idx="14">
                  <c:v>1.038</c:v>
                </c:pt>
                <c:pt idx="15">
                  <c:v>0.85499999999999998</c:v>
                </c:pt>
                <c:pt idx="16">
                  <c:v>1</c:v>
                </c:pt>
                <c:pt idx="17">
                  <c:v>0.96299999999999997</c:v>
                </c:pt>
                <c:pt idx="18">
                  <c:v>0.88400000000000001</c:v>
                </c:pt>
                <c:pt idx="19">
                  <c:v>1.02</c:v>
                </c:pt>
                <c:pt idx="20">
                  <c:v>0.96699999999999997</c:v>
                </c:pt>
                <c:pt idx="21">
                  <c:v>0.92100000000000004</c:v>
                </c:pt>
                <c:pt idx="22">
                  <c:v>1.048</c:v>
                </c:pt>
                <c:pt idx="23">
                  <c:v>0.99199999999999999</c:v>
                </c:pt>
                <c:pt idx="24">
                  <c:v>0.96499999999999997</c:v>
                </c:pt>
                <c:pt idx="25">
                  <c:v>1.0660000000000001</c:v>
                </c:pt>
                <c:pt idx="26">
                  <c:v>0.99299999999999999</c:v>
                </c:pt>
                <c:pt idx="27">
                  <c:v>1.0740000000000001</c:v>
                </c:pt>
                <c:pt idx="28">
                  <c:v>1.109</c:v>
                </c:pt>
                <c:pt idx="29">
                  <c:v>1.071</c:v>
                </c:pt>
                <c:pt idx="30">
                  <c:v>1.0920000000000001</c:v>
                </c:pt>
                <c:pt idx="31">
                  <c:v>1.0740000000000001</c:v>
                </c:pt>
                <c:pt idx="32">
                  <c:v>1.246</c:v>
                </c:pt>
                <c:pt idx="33">
                  <c:v>1.345</c:v>
                </c:pt>
                <c:pt idx="34">
                  <c:v>1.325</c:v>
                </c:pt>
                <c:pt idx="35">
                  <c:v>1.421</c:v>
                </c:pt>
                <c:pt idx="36">
                  <c:v>1.5049999999999999</c:v>
                </c:pt>
                <c:pt idx="37">
                  <c:v>1.4970000000000001</c:v>
                </c:pt>
                <c:pt idx="38">
                  <c:v>1.5189999999999999</c:v>
                </c:pt>
                <c:pt idx="39">
                  <c:v>1.6140000000000001</c:v>
                </c:pt>
                <c:pt idx="40">
                  <c:v>1.6839999999999999</c:v>
                </c:pt>
                <c:pt idx="41">
                  <c:v>1.798</c:v>
                </c:pt>
                <c:pt idx="42">
                  <c:v>1.712</c:v>
                </c:pt>
                <c:pt idx="43">
                  <c:v>1.7130000000000001</c:v>
                </c:pt>
                <c:pt idx="44">
                  <c:v>1.6539999999999999</c:v>
                </c:pt>
                <c:pt idx="45">
                  <c:v>1.8939999999999999</c:v>
                </c:pt>
                <c:pt idx="46">
                  <c:v>1.6719999999999999</c:v>
                </c:pt>
                <c:pt idx="47">
                  <c:v>1.522</c:v>
                </c:pt>
                <c:pt idx="48">
                  <c:v>1.496</c:v>
                </c:pt>
                <c:pt idx="49">
                  <c:v>1.4630000000000001</c:v>
                </c:pt>
                <c:pt idx="50">
                  <c:v>1.575</c:v>
                </c:pt>
                <c:pt idx="51">
                  <c:v>1.6679999999999999</c:v>
                </c:pt>
                <c:pt idx="52">
                  <c:v>1.391</c:v>
                </c:pt>
                <c:pt idx="53">
                  <c:v>1.4690000000000001</c:v>
                </c:pt>
                <c:pt idx="54">
                  <c:v>1.353</c:v>
                </c:pt>
                <c:pt idx="55">
                  <c:v>1.194</c:v>
                </c:pt>
                <c:pt idx="56">
                  <c:v>1.444</c:v>
                </c:pt>
                <c:pt idx="57">
                  <c:v>1.3380000000000001</c:v>
                </c:pt>
                <c:pt idx="58">
                  <c:v>1.272</c:v>
                </c:pt>
                <c:pt idx="59">
                  <c:v>1.4419999999999999</c:v>
                </c:pt>
                <c:pt idx="60">
                  <c:v>1.3740000000000001</c:v>
                </c:pt>
                <c:pt idx="61">
                  <c:v>1.224</c:v>
                </c:pt>
                <c:pt idx="62">
                  <c:v>1.302</c:v>
                </c:pt>
                <c:pt idx="63">
                  <c:v>1.25</c:v>
                </c:pt>
                <c:pt idx="64">
                  <c:v>1.2889999999999999</c:v>
                </c:pt>
                <c:pt idx="65">
                  <c:v>1.2470000000000001</c:v>
                </c:pt>
                <c:pt idx="66">
                  <c:v>1.1830000000000001</c:v>
                </c:pt>
                <c:pt idx="67">
                  <c:v>1.179</c:v>
                </c:pt>
                <c:pt idx="68">
                  <c:v>1.181</c:v>
                </c:pt>
                <c:pt idx="69">
                  <c:v>1.2030000000000001</c:v>
                </c:pt>
                <c:pt idx="70">
                  <c:v>1.2470000000000001</c:v>
                </c:pt>
                <c:pt idx="71">
                  <c:v>1.18</c:v>
                </c:pt>
                <c:pt idx="72">
                  <c:v>1.238</c:v>
                </c:pt>
                <c:pt idx="73">
                  <c:v>1.2769999999999999</c:v>
                </c:pt>
                <c:pt idx="74">
                  <c:v>1.163</c:v>
                </c:pt>
                <c:pt idx="75">
                  <c:v>1.1499999999999999</c:v>
                </c:pt>
                <c:pt idx="76">
                  <c:v>1.1060000000000001</c:v>
                </c:pt>
                <c:pt idx="77">
                  <c:v>1.149</c:v>
                </c:pt>
                <c:pt idx="78">
                  <c:v>1.2390000000000001</c:v>
                </c:pt>
                <c:pt idx="79">
                  <c:v>1.353</c:v>
                </c:pt>
                <c:pt idx="80">
                  <c:v>1.1679999999999999</c:v>
                </c:pt>
                <c:pt idx="81">
                  <c:v>1.1850000000000001</c:v>
                </c:pt>
                <c:pt idx="82">
                  <c:v>1.089</c:v>
                </c:pt>
                <c:pt idx="83">
                  <c:v>1.085</c:v>
                </c:pt>
                <c:pt idx="84">
                  <c:v>1.1259999999999999</c:v>
                </c:pt>
                <c:pt idx="85">
                  <c:v>1.202</c:v>
                </c:pt>
                <c:pt idx="86">
                  <c:v>1.083</c:v>
                </c:pt>
                <c:pt idx="87">
                  <c:v>1.113</c:v>
                </c:pt>
                <c:pt idx="88">
                  <c:v>1.202</c:v>
                </c:pt>
                <c:pt idx="89">
                  <c:v>0.998</c:v>
                </c:pt>
                <c:pt idx="90">
                  <c:v>1.153</c:v>
                </c:pt>
                <c:pt idx="91">
                  <c:v>1.165</c:v>
                </c:pt>
                <c:pt idx="92">
                  <c:v>1.0169999999999999</c:v>
                </c:pt>
                <c:pt idx="93">
                  <c:v>1.1140000000000001</c:v>
                </c:pt>
                <c:pt idx="94">
                  <c:v>1.579</c:v>
                </c:pt>
                <c:pt idx="95">
                  <c:v>1.095</c:v>
                </c:pt>
                <c:pt idx="96">
                  <c:v>1.008</c:v>
                </c:pt>
                <c:pt idx="97">
                  <c:v>1.018</c:v>
                </c:pt>
                <c:pt idx="98">
                  <c:v>1.016</c:v>
                </c:pt>
                <c:pt idx="99">
                  <c:v>1.046</c:v>
                </c:pt>
                <c:pt idx="100">
                  <c:v>1.0509999999999999</c:v>
                </c:pt>
                <c:pt idx="101">
                  <c:v>1.0549999999999999</c:v>
                </c:pt>
                <c:pt idx="102">
                  <c:v>0.98699999999999999</c:v>
                </c:pt>
                <c:pt idx="103">
                  <c:v>0.96799999999999997</c:v>
                </c:pt>
                <c:pt idx="104">
                  <c:v>1.087</c:v>
                </c:pt>
                <c:pt idx="105">
                  <c:v>0.94399999999999995</c:v>
                </c:pt>
                <c:pt idx="106">
                  <c:v>0.89200000000000002</c:v>
                </c:pt>
                <c:pt idx="107">
                  <c:v>1.03</c:v>
                </c:pt>
                <c:pt idx="108">
                  <c:v>0.94699999999999995</c:v>
                </c:pt>
                <c:pt idx="109">
                  <c:v>0.91100000000000003</c:v>
                </c:pt>
                <c:pt idx="110">
                  <c:v>1.0149999999999999</c:v>
                </c:pt>
                <c:pt idx="111">
                  <c:v>1.0149999999999999</c:v>
                </c:pt>
                <c:pt idx="112">
                  <c:v>1.006</c:v>
                </c:pt>
                <c:pt idx="113">
                  <c:v>1.129</c:v>
                </c:pt>
                <c:pt idx="114">
                  <c:v>1.0189999999999999</c:v>
                </c:pt>
                <c:pt idx="115">
                  <c:v>0.95299999999999996</c:v>
                </c:pt>
                <c:pt idx="116">
                  <c:v>0.94399999999999995</c:v>
                </c:pt>
                <c:pt idx="117">
                  <c:v>0.91700000000000004</c:v>
                </c:pt>
                <c:pt idx="118">
                  <c:v>0.997</c:v>
                </c:pt>
                <c:pt idx="119">
                  <c:v>0.89800000000000002</c:v>
                </c:pt>
                <c:pt idx="120">
                  <c:v>0.92100000000000004</c:v>
                </c:pt>
                <c:pt idx="121">
                  <c:v>0.90300000000000002</c:v>
                </c:pt>
                <c:pt idx="122">
                  <c:v>0.96099999999999997</c:v>
                </c:pt>
                <c:pt idx="123">
                  <c:v>0.93500000000000005</c:v>
                </c:pt>
                <c:pt idx="124">
                  <c:v>0.88300000000000001</c:v>
                </c:pt>
                <c:pt idx="125">
                  <c:v>0.90700000000000003</c:v>
                </c:pt>
                <c:pt idx="126">
                  <c:v>1.091</c:v>
                </c:pt>
                <c:pt idx="127">
                  <c:v>0.95599999999999996</c:v>
                </c:pt>
                <c:pt idx="128">
                  <c:v>0.97</c:v>
                </c:pt>
                <c:pt idx="129">
                  <c:v>1.1359999999999999</c:v>
                </c:pt>
                <c:pt idx="130">
                  <c:v>1.056</c:v>
                </c:pt>
                <c:pt idx="131">
                  <c:v>0.84599999999999997</c:v>
                </c:pt>
                <c:pt idx="132">
                  <c:v>1.0289999999999999</c:v>
                </c:pt>
                <c:pt idx="133">
                  <c:v>1.0329999999999999</c:v>
                </c:pt>
                <c:pt idx="134">
                  <c:v>0.97899999999999998</c:v>
                </c:pt>
                <c:pt idx="135">
                  <c:v>0.95099999999999996</c:v>
                </c:pt>
                <c:pt idx="136">
                  <c:v>0.96299999999999997</c:v>
                </c:pt>
                <c:pt idx="137">
                  <c:v>0.82199999999999995</c:v>
                </c:pt>
                <c:pt idx="138">
                  <c:v>0.89300000000000002</c:v>
                </c:pt>
                <c:pt idx="139">
                  <c:v>0.99099999999999999</c:v>
                </c:pt>
                <c:pt idx="140">
                  <c:v>1.0049999999999999</c:v>
                </c:pt>
                <c:pt idx="141">
                  <c:v>0.94599999999999995</c:v>
                </c:pt>
                <c:pt idx="142">
                  <c:v>0.89700000000000002</c:v>
                </c:pt>
                <c:pt idx="143">
                  <c:v>0.95499999999999996</c:v>
                </c:pt>
                <c:pt idx="144">
                  <c:v>0.93</c:v>
                </c:pt>
                <c:pt idx="145">
                  <c:v>0.88900000000000001</c:v>
                </c:pt>
                <c:pt idx="146">
                  <c:v>0.88500000000000001</c:v>
                </c:pt>
                <c:pt idx="147">
                  <c:v>0.85</c:v>
                </c:pt>
                <c:pt idx="148">
                  <c:v>0.88400000000000001</c:v>
                </c:pt>
                <c:pt idx="149">
                  <c:v>0.77100000000000002</c:v>
                </c:pt>
                <c:pt idx="150">
                  <c:v>0.91700000000000004</c:v>
                </c:pt>
                <c:pt idx="151">
                  <c:v>0.85799999999999998</c:v>
                </c:pt>
                <c:pt idx="152">
                  <c:v>0.84399999999999997</c:v>
                </c:pt>
                <c:pt idx="153">
                  <c:v>0.85699999999999998</c:v>
                </c:pt>
                <c:pt idx="154">
                  <c:v>0.82499999999999996</c:v>
                </c:pt>
                <c:pt idx="155">
                  <c:v>0.83499999999999996</c:v>
                </c:pt>
                <c:pt idx="156">
                  <c:v>0.76800000000000002</c:v>
                </c:pt>
                <c:pt idx="157">
                  <c:v>0.94</c:v>
                </c:pt>
                <c:pt idx="158">
                  <c:v>0.82799999999999996</c:v>
                </c:pt>
                <c:pt idx="159">
                  <c:v>0.86599999999999999</c:v>
                </c:pt>
                <c:pt idx="160">
                  <c:v>0.72199999999999998</c:v>
                </c:pt>
                <c:pt idx="161">
                  <c:v>0.86499999999999999</c:v>
                </c:pt>
                <c:pt idx="162">
                  <c:v>0.80500000000000005</c:v>
                </c:pt>
                <c:pt idx="163">
                  <c:v>0.82799999999999996</c:v>
                </c:pt>
                <c:pt idx="164">
                  <c:v>0.81200000000000006</c:v>
                </c:pt>
                <c:pt idx="165">
                  <c:v>0.72899999999999998</c:v>
                </c:pt>
                <c:pt idx="166">
                  <c:v>0.77200000000000002</c:v>
                </c:pt>
                <c:pt idx="167">
                  <c:v>0.76800000000000002</c:v>
                </c:pt>
                <c:pt idx="168">
                  <c:v>0.80700000000000005</c:v>
                </c:pt>
                <c:pt idx="169">
                  <c:v>0.74199999999999999</c:v>
                </c:pt>
                <c:pt idx="170">
                  <c:v>0.80100000000000005</c:v>
                </c:pt>
                <c:pt idx="171">
                  <c:v>1.8480000000000001</c:v>
                </c:pt>
                <c:pt idx="172">
                  <c:v>18.062999999999999</c:v>
                </c:pt>
                <c:pt idx="173">
                  <c:v>15.343</c:v>
                </c:pt>
                <c:pt idx="174">
                  <c:v>10.565</c:v>
                </c:pt>
              </c:numCache>
            </c:numRef>
          </c:val>
          <c:smooth val="0"/>
          <c:extLst>
            <c:ext xmlns:c16="http://schemas.microsoft.com/office/drawing/2014/chart" uri="{C3380CC4-5D6E-409C-BE32-E72D297353CC}">
              <c16:uniqueId val="{00000000-120B-4304-8746-B7267D831A6F}"/>
            </c:ext>
          </c:extLst>
        </c:ser>
        <c:ser>
          <c:idx val="1"/>
          <c:order val="1"/>
          <c:tx>
            <c:strRef>
              <c:f>EcoConData!$FW$3</c:f>
              <c:strCache>
                <c:ptCount val="1"/>
                <c:pt idx="0">
                  <c:v>Number Of Unemployed Not On Temporary Layoff</c:v>
                </c:pt>
              </c:strCache>
            </c:strRef>
          </c:tx>
          <c:spPr>
            <a:ln w="12700" cap="rnd">
              <a:solidFill>
                <a:schemeClr val="accent2"/>
              </a:solidFill>
              <a:round/>
            </a:ln>
            <a:effectLst/>
          </c:spPr>
          <c:marker>
            <c:symbol val="none"/>
          </c:marker>
          <c:cat>
            <c:numRef>
              <c:f>EcoConData!$FU$4:$FU$276</c:f>
              <c:numCache>
                <c:formatCode>m/d/yyyy</c:formatCode>
                <c:ptCount val="273"/>
                <c:pt idx="0">
                  <c:v>38717</c:v>
                </c:pt>
                <c:pt idx="1">
                  <c:v>38748</c:v>
                </c:pt>
                <c:pt idx="2">
                  <c:v>38776</c:v>
                </c:pt>
                <c:pt idx="3">
                  <c:v>38807</c:v>
                </c:pt>
                <c:pt idx="4">
                  <c:v>38837</c:v>
                </c:pt>
                <c:pt idx="5">
                  <c:v>38868</c:v>
                </c:pt>
                <c:pt idx="6">
                  <c:v>38898</c:v>
                </c:pt>
                <c:pt idx="7">
                  <c:v>38929</c:v>
                </c:pt>
                <c:pt idx="8">
                  <c:v>38960</c:v>
                </c:pt>
                <c:pt idx="9">
                  <c:v>38990</c:v>
                </c:pt>
                <c:pt idx="10">
                  <c:v>39021</c:v>
                </c:pt>
                <c:pt idx="11">
                  <c:v>39051</c:v>
                </c:pt>
                <c:pt idx="12">
                  <c:v>39082</c:v>
                </c:pt>
                <c:pt idx="13">
                  <c:v>39113</c:v>
                </c:pt>
                <c:pt idx="14">
                  <c:v>39141</c:v>
                </c:pt>
                <c:pt idx="15">
                  <c:v>39172</c:v>
                </c:pt>
                <c:pt idx="16">
                  <c:v>39202</c:v>
                </c:pt>
                <c:pt idx="17">
                  <c:v>39233</c:v>
                </c:pt>
                <c:pt idx="18">
                  <c:v>39263</c:v>
                </c:pt>
                <c:pt idx="19">
                  <c:v>39294</c:v>
                </c:pt>
                <c:pt idx="20">
                  <c:v>39325</c:v>
                </c:pt>
                <c:pt idx="21">
                  <c:v>39355</c:v>
                </c:pt>
                <c:pt idx="22">
                  <c:v>39386</c:v>
                </c:pt>
                <c:pt idx="23">
                  <c:v>39416</c:v>
                </c:pt>
                <c:pt idx="24">
                  <c:v>39447</c:v>
                </c:pt>
                <c:pt idx="25">
                  <c:v>39478</c:v>
                </c:pt>
                <c:pt idx="26">
                  <c:v>39507</c:v>
                </c:pt>
                <c:pt idx="27">
                  <c:v>39538</c:v>
                </c:pt>
                <c:pt idx="28">
                  <c:v>39568</c:v>
                </c:pt>
                <c:pt idx="29">
                  <c:v>39599</c:v>
                </c:pt>
                <c:pt idx="30">
                  <c:v>39629</c:v>
                </c:pt>
                <c:pt idx="31">
                  <c:v>39660</c:v>
                </c:pt>
                <c:pt idx="32">
                  <c:v>39691</c:v>
                </c:pt>
                <c:pt idx="33">
                  <c:v>39721</c:v>
                </c:pt>
                <c:pt idx="34">
                  <c:v>39752</c:v>
                </c:pt>
                <c:pt idx="35">
                  <c:v>39782</c:v>
                </c:pt>
                <c:pt idx="36">
                  <c:v>39813</c:v>
                </c:pt>
                <c:pt idx="37">
                  <c:v>39844</c:v>
                </c:pt>
                <c:pt idx="38">
                  <c:v>39872</c:v>
                </c:pt>
                <c:pt idx="39">
                  <c:v>39903</c:v>
                </c:pt>
                <c:pt idx="40">
                  <c:v>39933</c:v>
                </c:pt>
                <c:pt idx="41">
                  <c:v>39964</c:v>
                </c:pt>
                <c:pt idx="42">
                  <c:v>39994</c:v>
                </c:pt>
                <c:pt idx="43">
                  <c:v>40025</c:v>
                </c:pt>
                <c:pt idx="44">
                  <c:v>40056</c:v>
                </c:pt>
                <c:pt idx="45">
                  <c:v>40086</c:v>
                </c:pt>
                <c:pt idx="46">
                  <c:v>40117</c:v>
                </c:pt>
                <c:pt idx="47">
                  <c:v>40147</c:v>
                </c:pt>
                <c:pt idx="48">
                  <c:v>40178</c:v>
                </c:pt>
                <c:pt idx="49">
                  <c:v>40209</c:v>
                </c:pt>
                <c:pt idx="50">
                  <c:v>40237</c:v>
                </c:pt>
                <c:pt idx="51">
                  <c:v>40268</c:v>
                </c:pt>
                <c:pt idx="52">
                  <c:v>40298</c:v>
                </c:pt>
                <c:pt idx="53">
                  <c:v>40329</c:v>
                </c:pt>
                <c:pt idx="54">
                  <c:v>40359</c:v>
                </c:pt>
                <c:pt idx="55">
                  <c:v>40390</c:v>
                </c:pt>
                <c:pt idx="56">
                  <c:v>40421</c:v>
                </c:pt>
                <c:pt idx="57">
                  <c:v>40451</c:v>
                </c:pt>
                <c:pt idx="58">
                  <c:v>40482</c:v>
                </c:pt>
                <c:pt idx="59">
                  <c:v>40512</c:v>
                </c:pt>
                <c:pt idx="60">
                  <c:v>40543</c:v>
                </c:pt>
                <c:pt idx="61">
                  <c:v>40574</c:v>
                </c:pt>
                <c:pt idx="62">
                  <c:v>40602</c:v>
                </c:pt>
                <c:pt idx="63">
                  <c:v>40633</c:v>
                </c:pt>
                <c:pt idx="64">
                  <c:v>40663</c:v>
                </c:pt>
                <c:pt idx="65">
                  <c:v>40694</c:v>
                </c:pt>
                <c:pt idx="66">
                  <c:v>40724</c:v>
                </c:pt>
                <c:pt idx="67">
                  <c:v>40755</c:v>
                </c:pt>
                <c:pt idx="68">
                  <c:v>40786</c:v>
                </c:pt>
                <c:pt idx="69">
                  <c:v>40816</c:v>
                </c:pt>
                <c:pt idx="70">
                  <c:v>40847</c:v>
                </c:pt>
                <c:pt idx="71">
                  <c:v>40877</c:v>
                </c:pt>
                <c:pt idx="72">
                  <c:v>40908</c:v>
                </c:pt>
                <c:pt idx="73">
                  <c:v>40939</c:v>
                </c:pt>
                <c:pt idx="74">
                  <c:v>40968</c:v>
                </c:pt>
                <c:pt idx="75">
                  <c:v>40999</c:v>
                </c:pt>
                <c:pt idx="76">
                  <c:v>41029</c:v>
                </c:pt>
                <c:pt idx="77">
                  <c:v>41060</c:v>
                </c:pt>
                <c:pt idx="78">
                  <c:v>41090</c:v>
                </c:pt>
                <c:pt idx="79">
                  <c:v>41121</c:v>
                </c:pt>
                <c:pt idx="80">
                  <c:v>41152</c:v>
                </c:pt>
                <c:pt idx="81">
                  <c:v>41182</c:v>
                </c:pt>
                <c:pt idx="82">
                  <c:v>41213</c:v>
                </c:pt>
                <c:pt idx="83">
                  <c:v>41243</c:v>
                </c:pt>
                <c:pt idx="84">
                  <c:v>41274</c:v>
                </c:pt>
                <c:pt idx="85">
                  <c:v>41305</c:v>
                </c:pt>
                <c:pt idx="86">
                  <c:v>41333</c:v>
                </c:pt>
                <c:pt idx="87">
                  <c:v>41364</c:v>
                </c:pt>
                <c:pt idx="88">
                  <c:v>41394</c:v>
                </c:pt>
                <c:pt idx="89">
                  <c:v>41425</c:v>
                </c:pt>
                <c:pt idx="90">
                  <c:v>41455</c:v>
                </c:pt>
                <c:pt idx="91">
                  <c:v>41486</c:v>
                </c:pt>
                <c:pt idx="92">
                  <c:v>41517</c:v>
                </c:pt>
                <c:pt idx="93">
                  <c:v>41547</c:v>
                </c:pt>
                <c:pt idx="94">
                  <c:v>41578</c:v>
                </c:pt>
                <c:pt idx="95">
                  <c:v>41608</c:v>
                </c:pt>
                <c:pt idx="96">
                  <c:v>41639</c:v>
                </c:pt>
                <c:pt idx="97">
                  <c:v>41670</c:v>
                </c:pt>
                <c:pt idx="98">
                  <c:v>41698</c:v>
                </c:pt>
                <c:pt idx="99">
                  <c:v>41729</c:v>
                </c:pt>
                <c:pt idx="100">
                  <c:v>41759</c:v>
                </c:pt>
                <c:pt idx="101">
                  <c:v>41790</c:v>
                </c:pt>
                <c:pt idx="102">
                  <c:v>41820</c:v>
                </c:pt>
                <c:pt idx="103">
                  <c:v>41851</c:v>
                </c:pt>
                <c:pt idx="104">
                  <c:v>41882</c:v>
                </c:pt>
                <c:pt idx="105">
                  <c:v>41912</c:v>
                </c:pt>
                <c:pt idx="106">
                  <c:v>41943</c:v>
                </c:pt>
                <c:pt idx="107">
                  <c:v>41973</c:v>
                </c:pt>
                <c:pt idx="108">
                  <c:v>42004</c:v>
                </c:pt>
                <c:pt idx="109">
                  <c:v>42035</c:v>
                </c:pt>
                <c:pt idx="110">
                  <c:v>42063</c:v>
                </c:pt>
                <c:pt idx="111">
                  <c:v>42094</c:v>
                </c:pt>
                <c:pt idx="112">
                  <c:v>42124</c:v>
                </c:pt>
                <c:pt idx="113">
                  <c:v>42155</c:v>
                </c:pt>
                <c:pt idx="114">
                  <c:v>42185</c:v>
                </c:pt>
                <c:pt idx="115">
                  <c:v>42216</c:v>
                </c:pt>
                <c:pt idx="116">
                  <c:v>42247</c:v>
                </c:pt>
                <c:pt idx="117">
                  <c:v>42277</c:v>
                </c:pt>
                <c:pt idx="118">
                  <c:v>42308</c:v>
                </c:pt>
                <c:pt idx="119">
                  <c:v>42338</c:v>
                </c:pt>
                <c:pt idx="120">
                  <c:v>42369</c:v>
                </c:pt>
                <c:pt idx="121">
                  <c:v>42400</c:v>
                </c:pt>
                <c:pt idx="122">
                  <c:v>42429</c:v>
                </c:pt>
                <c:pt idx="123">
                  <c:v>42460</c:v>
                </c:pt>
                <c:pt idx="124">
                  <c:v>42490</c:v>
                </c:pt>
                <c:pt idx="125">
                  <c:v>42521</c:v>
                </c:pt>
                <c:pt idx="126">
                  <c:v>42551</c:v>
                </c:pt>
                <c:pt idx="127">
                  <c:v>42582</c:v>
                </c:pt>
                <c:pt idx="128">
                  <c:v>42613</c:v>
                </c:pt>
                <c:pt idx="129">
                  <c:v>42643</c:v>
                </c:pt>
                <c:pt idx="130">
                  <c:v>42674</c:v>
                </c:pt>
                <c:pt idx="131">
                  <c:v>42704</c:v>
                </c:pt>
                <c:pt idx="132">
                  <c:v>42735</c:v>
                </c:pt>
                <c:pt idx="133">
                  <c:v>42766</c:v>
                </c:pt>
                <c:pt idx="134">
                  <c:v>42794</c:v>
                </c:pt>
                <c:pt idx="135">
                  <c:v>42825</c:v>
                </c:pt>
                <c:pt idx="136">
                  <c:v>42855</c:v>
                </c:pt>
                <c:pt idx="137">
                  <c:v>42886</c:v>
                </c:pt>
                <c:pt idx="138">
                  <c:v>42916</c:v>
                </c:pt>
                <c:pt idx="139">
                  <c:v>42947</c:v>
                </c:pt>
                <c:pt idx="140">
                  <c:v>42978</c:v>
                </c:pt>
                <c:pt idx="141">
                  <c:v>43008</c:v>
                </c:pt>
                <c:pt idx="142">
                  <c:v>43039</c:v>
                </c:pt>
                <c:pt idx="143">
                  <c:v>43069</c:v>
                </c:pt>
                <c:pt idx="144">
                  <c:v>43100</c:v>
                </c:pt>
                <c:pt idx="145">
                  <c:v>43131</c:v>
                </c:pt>
                <c:pt idx="146">
                  <c:v>43159</c:v>
                </c:pt>
                <c:pt idx="147">
                  <c:v>43190</c:v>
                </c:pt>
                <c:pt idx="148">
                  <c:v>43220</c:v>
                </c:pt>
                <c:pt idx="149">
                  <c:v>43251</c:v>
                </c:pt>
                <c:pt idx="150">
                  <c:v>43281</c:v>
                </c:pt>
                <c:pt idx="151">
                  <c:v>43312</c:v>
                </c:pt>
                <c:pt idx="152">
                  <c:v>43343</c:v>
                </c:pt>
                <c:pt idx="153">
                  <c:v>43373</c:v>
                </c:pt>
                <c:pt idx="154">
                  <c:v>43404</c:v>
                </c:pt>
                <c:pt idx="155">
                  <c:v>43434</c:v>
                </c:pt>
                <c:pt idx="156">
                  <c:v>43465</c:v>
                </c:pt>
                <c:pt idx="157">
                  <c:v>43496</c:v>
                </c:pt>
                <c:pt idx="158">
                  <c:v>43524</c:v>
                </c:pt>
                <c:pt idx="159">
                  <c:v>43555</c:v>
                </c:pt>
                <c:pt idx="160">
                  <c:v>43585</c:v>
                </c:pt>
                <c:pt idx="161">
                  <c:v>43616</c:v>
                </c:pt>
                <c:pt idx="162">
                  <c:v>43646</c:v>
                </c:pt>
                <c:pt idx="163">
                  <c:v>43677</c:v>
                </c:pt>
                <c:pt idx="164">
                  <c:v>43708</c:v>
                </c:pt>
                <c:pt idx="165">
                  <c:v>43738</c:v>
                </c:pt>
                <c:pt idx="166">
                  <c:v>43769</c:v>
                </c:pt>
                <c:pt idx="167">
                  <c:v>43799</c:v>
                </c:pt>
                <c:pt idx="168">
                  <c:v>43830</c:v>
                </c:pt>
                <c:pt idx="169">
                  <c:v>43861</c:v>
                </c:pt>
                <c:pt idx="170">
                  <c:v>43890</c:v>
                </c:pt>
                <c:pt idx="171">
                  <c:v>43921</c:v>
                </c:pt>
                <c:pt idx="172">
                  <c:v>43951</c:v>
                </c:pt>
                <c:pt idx="173">
                  <c:v>43982</c:v>
                </c:pt>
                <c:pt idx="174">
                  <c:v>44012</c:v>
                </c:pt>
              </c:numCache>
            </c:numRef>
          </c:cat>
          <c:val>
            <c:numRef>
              <c:f>EcoConData!$FW$4:$FW$276</c:f>
              <c:numCache>
                <c:formatCode>General</c:formatCode>
                <c:ptCount val="273"/>
                <c:pt idx="0">
                  <c:v>2.5499999999999998</c:v>
                </c:pt>
                <c:pt idx="1">
                  <c:v>2.4849999999999999</c:v>
                </c:pt>
                <c:pt idx="2">
                  <c:v>2.4769999999999999</c:v>
                </c:pt>
                <c:pt idx="3">
                  <c:v>2.4860000000000002</c:v>
                </c:pt>
                <c:pt idx="4">
                  <c:v>2.6190000000000002</c:v>
                </c:pt>
                <c:pt idx="5">
                  <c:v>2.5430000000000001</c:v>
                </c:pt>
                <c:pt idx="6">
                  <c:v>2.36</c:v>
                </c:pt>
                <c:pt idx="7">
                  <c:v>2.3730000000000002</c:v>
                </c:pt>
                <c:pt idx="8">
                  <c:v>2.3889999999999998</c:v>
                </c:pt>
                <c:pt idx="9">
                  <c:v>2.3519999999999999</c:v>
                </c:pt>
                <c:pt idx="10">
                  <c:v>2.1749999999999998</c:v>
                </c:pt>
                <c:pt idx="11">
                  <c:v>2.2909999999999999</c:v>
                </c:pt>
                <c:pt idx="12">
                  <c:v>2.2749999999999999</c:v>
                </c:pt>
                <c:pt idx="13">
                  <c:v>2.383</c:v>
                </c:pt>
                <c:pt idx="14">
                  <c:v>2.3580000000000001</c:v>
                </c:pt>
                <c:pt idx="15">
                  <c:v>2.3149999999999999</c:v>
                </c:pt>
                <c:pt idx="16">
                  <c:v>2.3540000000000001</c:v>
                </c:pt>
                <c:pt idx="17">
                  <c:v>2.3969999999999998</c:v>
                </c:pt>
                <c:pt idx="18">
                  <c:v>2.4990000000000001</c:v>
                </c:pt>
                <c:pt idx="19">
                  <c:v>2.6549999999999998</c:v>
                </c:pt>
                <c:pt idx="20">
                  <c:v>2.657</c:v>
                </c:pt>
                <c:pt idx="21">
                  <c:v>2.6709999999999998</c:v>
                </c:pt>
                <c:pt idx="22">
                  <c:v>2.6579999999999999</c:v>
                </c:pt>
                <c:pt idx="23">
                  <c:v>2.6909999999999998</c:v>
                </c:pt>
                <c:pt idx="24">
                  <c:v>2.907</c:v>
                </c:pt>
                <c:pt idx="25">
                  <c:v>2.7850000000000001</c:v>
                </c:pt>
                <c:pt idx="26">
                  <c:v>2.9009999999999998</c:v>
                </c:pt>
                <c:pt idx="27">
                  <c:v>3.0449999999999999</c:v>
                </c:pt>
                <c:pt idx="28">
                  <c:v>2.9580000000000002</c:v>
                </c:pt>
                <c:pt idx="29">
                  <c:v>3.181</c:v>
                </c:pt>
                <c:pt idx="30">
                  <c:v>3.298</c:v>
                </c:pt>
                <c:pt idx="31">
                  <c:v>3.4649999999999999</c:v>
                </c:pt>
                <c:pt idx="32">
                  <c:v>3.6960000000000002</c:v>
                </c:pt>
                <c:pt idx="33">
                  <c:v>3.9119999999999999</c:v>
                </c:pt>
                <c:pt idx="34">
                  <c:v>4.3810000000000002</c:v>
                </c:pt>
                <c:pt idx="35">
                  <c:v>4.8070000000000004</c:v>
                </c:pt>
                <c:pt idx="36">
                  <c:v>5.1479999999999997</c:v>
                </c:pt>
                <c:pt idx="37">
                  <c:v>5.9530000000000003</c:v>
                </c:pt>
                <c:pt idx="38">
                  <c:v>6.56</c:v>
                </c:pt>
                <c:pt idx="39">
                  <c:v>6.9260000000000002</c:v>
                </c:pt>
                <c:pt idx="40">
                  <c:v>7.2759999999999998</c:v>
                </c:pt>
                <c:pt idx="41">
                  <c:v>7.6230000000000002</c:v>
                </c:pt>
                <c:pt idx="42">
                  <c:v>7.8159999999999998</c:v>
                </c:pt>
                <c:pt idx="43">
                  <c:v>7.7510000000000003</c:v>
                </c:pt>
                <c:pt idx="44">
                  <c:v>7.9870000000000001</c:v>
                </c:pt>
                <c:pt idx="45">
                  <c:v>8.0630000000000006</c:v>
                </c:pt>
                <c:pt idx="46">
                  <c:v>8.2590000000000003</c:v>
                </c:pt>
                <c:pt idx="47">
                  <c:v>8.2289999999999992</c:v>
                </c:pt>
                <c:pt idx="48">
                  <c:v>8.0950000000000006</c:v>
                </c:pt>
                <c:pt idx="49">
                  <c:v>7.8780000000000001</c:v>
                </c:pt>
                <c:pt idx="50">
                  <c:v>8.0210000000000008</c:v>
                </c:pt>
                <c:pt idx="51">
                  <c:v>7.907</c:v>
                </c:pt>
                <c:pt idx="52">
                  <c:v>8.0239999999999991</c:v>
                </c:pt>
                <c:pt idx="53">
                  <c:v>7.7679999999999998</c:v>
                </c:pt>
                <c:pt idx="54">
                  <c:v>7.6859999999999999</c:v>
                </c:pt>
                <c:pt idx="55">
                  <c:v>7.8049999999999997</c:v>
                </c:pt>
                <c:pt idx="56">
                  <c:v>7.6829999999999998</c:v>
                </c:pt>
                <c:pt idx="57">
                  <c:v>7.8040000000000003</c:v>
                </c:pt>
                <c:pt idx="58">
                  <c:v>7.6120000000000001</c:v>
                </c:pt>
                <c:pt idx="59">
                  <c:v>8.048</c:v>
                </c:pt>
                <c:pt idx="60">
                  <c:v>7.4580000000000002</c:v>
                </c:pt>
                <c:pt idx="61">
                  <c:v>7.2519999999999998</c:v>
                </c:pt>
                <c:pt idx="62">
                  <c:v>7.0510000000000002</c:v>
                </c:pt>
                <c:pt idx="63">
                  <c:v>7.0880000000000001</c:v>
                </c:pt>
                <c:pt idx="64">
                  <c:v>7.0049999999999999</c:v>
                </c:pt>
                <c:pt idx="65">
                  <c:v>7.0179999999999998</c:v>
                </c:pt>
                <c:pt idx="66">
                  <c:v>6.9740000000000002</c:v>
                </c:pt>
                <c:pt idx="67">
                  <c:v>6.9349999999999996</c:v>
                </c:pt>
                <c:pt idx="68">
                  <c:v>6.8289999999999997</c:v>
                </c:pt>
                <c:pt idx="69">
                  <c:v>6.8239999999999998</c:v>
                </c:pt>
                <c:pt idx="70">
                  <c:v>6.6440000000000001</c:v>
                </c:pt>
                <c:pt idx="71">
                  <c:v>6.4710000000000001</c:v>
                </c:pt>
                <c:pt idx="72">
                  <c:v>6.3170000000000002</c:v>
                </c:pt>
                <c:pt idx="73">
                  <c:v>5.9870000000000001</c:v>
                </c:pt>
                <c:pt idx="74">
                  <c:v>5.9720000000000004</c:v>
                </c:pt>
                <c:pt idx="75">
                  <c:v>5.8869999999999996</c:v>
                </c:pt>
                <c:pt idx="76">
                  <c:v>5.742</c:v>
                </c:pt>
                <c:pt idx="77">
                  <c:v>5.8259999999999996</c:v>
                </c:pt>
                <c:pt idx="78">
                  <c:v>5.875</c:v>
                </c:pt>
                <c:pt idx="79">
                  <c:v>5.7430000000000003</c:v>
                </c:pt>
                <c:pt idx="80">
                  <c:v>5.665</c:v>
                </c:pt>
                <c:pt idx="81">
                  <c:v>5.3620000000000001</c:v>
                </c:pt>
                <c:pt idx="82">
                  <c:v>5.4649999999999999</c:v>
                </c:pt>
                <c:pt idx="83">
                  <c:v>5.3789999999999996</c:v>
                </c:pt>
                <c:pt idx="84">
                  <c:v>5.3890000000000002</c:v>
                </c:pt>
                <c:pt idx="85">
                  <c:v>5.4420000000000002</c:v>
                </c:pt>
                <c:pt idx="86">
                  <c:v>5.37</c:v>
                </c:pt>
                <c:pt idx="87">
                  <c:v>5.125</c:v>
                </c:pt>
                <c:pt idx="88">
                  <c:v>5.1369999999999996</c:v>
                </c:pt>
                <c:pt idx="89">
                  <c:v>5.0919999999999996</c:v>
                </c:pt>
                <c:pt idx="90">
                  <c:v>4.9649999999999999</c:v>
                </c:pt>
                <c:pt idx="91">
                  <c:v>4.6879999999999997</c:v>
                </c:pt>
                <c:pt idx="92">
                  <c:v>4.8760000000000003</c:v>
                </c:pt>
                <c:pt idx="93">
                  <c:v>4.7409999999999997</c:v>
                </c:pt>
                <c:pt idx="94">
                  <c:v>4.6760000000000002</c:v>
                </c:pt>
                <c:pt idx="95">
                  <c:v>4.6429999999999998</c:v>
                </c:pt>
                <c:pt idx="96">
                  <c:v>4.4240000000000004</c:v>
                </c:pt>
                <c:pt idx="97">
                  <c:v>4.3419999999999996</c:v>
                </c:pt>
                <c:pt idx="98">
                  <c:v>4.4059999999999997</c:v>
                </c:pt>
                <c:pt idx="99">
                  <c:v>4.327</c:v>
                </c:pt>
                <c:pt idx="100">
                  <c:v>4.1260000000000003</c:v>
                </c:pt>
                <c:pt idx="101">
                  <c:v>3.9580000000000002</c:v>
                </c:pt>
                <c:pt idx="102">
                  <c:v>3.827</c:v>
                </c:pt>
                <c:pt idx="103">
                  <c:v>3.806</c:v>
                </c:pt>
                <c:pt idx="104">
                  <c:v>3.6739999999999999</c:v>
                </c:pt>
                <c:pt idx="105">
                  <c:v>3.5840000000000001</c:v>
                </c:pt>
                <c:pt idx="106">
                  <c:v>3.4769999999999999</c:v>
                </c:pt>
                <c:pt idx="107">
                  <c:v>3.4529999999999998</c:v>
                </c:pt>
                <c:pt idx="108">
                  <c:v>3.3929999999999998</c:v>
                </c:pt>
                <c:pt idx="109">
                  <c:v>3.3079999999999998</c:v>
                </c:pt>
                <c:pt idx="110">
                  <c:v>3.1579999999999999</c:v>
                </c:pt>
                <c:pt idx="111">
                  <c:v>3.1339999999999999</c:v>
                </c:pt>
                <c:pt idx="112">
                  <c:v>3.153</c:v>
                </c:pt>
                <c:pt idx="113">
                  <c:v>3.274</c:v>
                </c:pt>
                <c:pt idx="114">
                  <c:v>3.0510000000000002</c:v>
                </c:pt>
                <c:pt idx="115">
                  <c:v>3.117</c:v>
                </c:pt>
                <c:pt idx="116">
                  <c:v>3.0289999999999999</c:v>
                </c:pt>
                <c:pt idx="117">
                  <c:v>2.96</c:v>
                </c:pt>
                <c:pt idx="118">
                  <c:v>2.9980000000000002</c:v>
                </c:pt>
                <c:pt idx="119">
                  <c:v>3.0049999999999999</c:v>
                </c:pt>
                <c:pt idx="120">
                  <c:v>2.8730000000000002</c:v>
                </c:pt>
                <c:pt idx="121">
                  <c:v>2.7149999999999999</c:v>
                </c:pt>
                <c:pt idx="122">
                  <c:v>2.7690000000000001</c:v>
                </c:pt>
                <c:pt idx="123">
                  <c:v>2.8820000000000001</c:v>
                </c:pt>
                <c:pt idx="124">
                  <c:v>2.9990000000000001</c:v>
                </c:pt>
                <c:pt idx="125">
                  <c:v>2.81</c:v>
                </c:pt>
                <c:pt idx="126">
                  <c:v>2.681</c:v>
                </c:pt>
                <c:pt idx="127">
                  <c:v>2.7410000000000001</c:v>
                </c:pt>
                <c:pt idx="128">
                  <c:v>2.7869999999999999</c:v>
                </c:pt>
                <c:pt idx="129">
                  <c:v>2.8809999999999998</c:v>
                </c:pt>
                <c:pt idx="130">
                  <c:v>2.7410000000000001</c:v>
                </c:pt>
                <c:pt idx="131">
                  <c:v>2.6920000000000002</c:v>
                </c:pt>
                <c:pt idx="132">
                  <c:v>2.5880000000000001</c:v>
                </c:pt>
                <c:pt idx="133">
                  <c:v>2.5880000000000001</c:v>
                </c:pt>
                <c:pt idx="134">
                  <c:v>2.6819999999999999</c:v>
                </c:pt>
                <c:pt idx="135">
                  <c:v>2.54</c:v>
                </c:pt>
                <c:pt idx="136">
                  <c:v>2.6</c:v>
                </c:pt>
                <c:pt idx="137">
                  <c:v>2.5920000000000001</c:v>
                </c:pt>
                <c:pt idx="138">
                  <c:v>2.552</c:v>
                </c:pt>
                <c:pt idx="139">
                  <c:v>2.323</c:v>
                </c:pt>
                <c:pt idx="140">
                  <c:v>2.4889999999999999</c:v>
                </c:pt>
                <c:pt idx="141">
                  <c:v>2.4710000000000001</c:v>
                </c:pt>
                <c:pt idx="142">
                  <c:v>2.3530000000000002</c:v>
                </c:pt>
                <c:pt idx="143">
                  <c:v>2.2280000000000002</c:v>
                </c:pt>
                <c:pt idx="144">
                  <c:v>2.31</c:v>
                </c:pt>
                <c:pt idx="145">
                  <c:v>2.3090000000000002</c:v>
                </c:pt>
                <c:pt idx="146">
                  <c:v>2.359</c:v>
                </c:pt>
                <c:pt idx="147">
                  <c:v>2.2410000000000001</c:v>
                </c:pt>
                <c:pt idx="148">
                  <c:v>2.1150000000000002</c:v>
                </c:pt>
                <c:pt idx="149">
                  <c:v>2.0939999999999999</c:v>
                </c:pt>
                <c:pt idx="150">
                  <c:v>2.1640000000000001</c:v>
                </c:pt>
                <c:pt idx="151">
                  <c:v>2.1190000000000002</c:v>
                </c:pt>
                <c:pt idx="152">
                  <c:v>1.9990000000000001</c:v>
                </c:pt>
                <c:pt idx="153">
                  <c:v>2.0070000000000001</c:v>
                </c:pt>
                <c:pt idx="154">
                  <c:v>2.0499999999999998</c:v>
                </c:pt>
                <c:pt idx="155">
                  <c:v>2.0139999999999998</c:v>
                </c:pt>
                <c:pt idx="156">
                  <c:v>2.1230000000000002</c:v>
                </c:pt>
                <c:pt idx="157">
                  <c:v>2.12</c:v>
                </c:pt>
                <c:pt idx="158">
                  <c:v>2.036</c:v>
                </c:pt>
                <c:pt idx="159">
                  <c:v>1.9590000000000001</c:v>
                </c:pt>
                <c:pt idx="160">
                  <c:v>1.9379999999999999</c:v>
                </c:pt>
                <c:pt idx="161">
                  <c:v>1.81</c:v>
                </c:pt>
                <c:pt idx="162">
                  <c:v>1.9390000000000001</c:v>
                </c:pt>
                <c:pt idx="163">
                  <c:v>1.968</c:v>
                </c:pt>
                <c:pt idx="164">
                  <c:v>2.052</c:v>
                </c:pt>
                <c:pt idx="165">
                  <c:v>1.8460000000000001</c:v>
                </c:pt>
                <c:pt idx="166">
                  <c:v>1.919</c:v>
                </c:pt>
                <c:pt idx="167">
                  <c:v>2.036</c:v>
                </c:pt>
                <c:pt idx="168">
                  <c:v>1.88</c:v>
                </c:pt>
                <c:pt idx="169">
                  <c:v>1.923</c:v>
                </c:pt>
                <c:pt idx="170">
                  <c:v>1.9219999999999999</c:v>
                </c:pt>
                <c:pt idx="171">
                  <c:v>2.0990000000000002</c:v>
                </c:pt>
                <c:pt idx="172">
                  <c:v>2.5630000000000002</c:v>
                </c:pt>
                <c:pt idx="173">
                  <c:v>2.948</c:v>
                </c:pt>
                <c:pt idx="174">
                  <c:v>3.7069999999999999</c:v>
                </c:pt>
              </c:numCache>
            </c:numRef>
          </c:val>
          <c:smooth val="0"/>
          <c:extLst>
            <c:ext xmlns:c16="http://schemas.microsoft.com/office/drawing/2014/chart" uri="{C3380CC4-5D6E-409C-BE32-E72D297353CC}">
              <c16:uniqueId val="{00000001-120B-4304-8746-B7267D831A6F}"/>
            </c:ext>
          </c:extLst>
        </c:ser>
        <c:dLbls>
          <c:showLegendKey val="0"/>
          <c:showVal val="0"/>
          <c:showCatName val="0"/>
          <c:showSerName val="0"/>
          <c:showPercent val="0"/>
          <c:showBubbleSize val="0"/>
        </c:dLbls>
        <c:smooth val="0"/>
        <c:axId val="411123160"/>
        <c:axId val="411123944"/>
      </c:lineChart>
      <c:dateAx>
        <c:axId val="411123160"/>
        <c:scaling>
          <c:orientation val="minMax"/>
          <c:max val="44197"/>
          <c:min val="39448"/>
        </c:scaling>
        <c:delete val="0"/>
        <c:axPos val="b"/>
        <c:numFmt formatCode="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11123944"/>
        <c:crosses val="autoZero"/>
        <c:auto val="1"/>
        <c:lblOffset val="100"/>
        <c:baseTimeUnit val="months"/>
        <c:majorUnit val="24"/>
        <c:majorTimeUnit val="months"/>
      </c:dateAx>
      <c:valAx>
        <c:axId val="411123944"/>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11123160"/>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EcoConData!$GI$3</c:f>
              <c:strCache>
                <c:ptCount val="1"/>
                <c:pt idx="0">
                  <c:v>Bloomberg Corp Bankruptcy Index</c:v>
                </c:pt>
              </c:strCache>
            </c:strRef>
          </c:tx>
          <c:spPr>
            <a:ln w="12700" cap="rnd">
              <a:solidFill>
                <a:schemeClr val="accent1"/>
              </a:solidFill>
              <a:round/>
            </a:ln>
            <a:effectLst/>
          </c:spPr>
          <c:marker>
            <c:symbol val="none"/>
          </c:marker>
          <c:cat>
            <c:numRef>
              <c:f>EcoConData!$GH$4:$GH$177</c:f>
              <c:numCache>
                <c:formatCode>m/d/yyyy</c:formatCode>
                <c:ptCount val="174"/>
                <c:pt idx="0">
                  <c:v>38716</c:v>
                </c:pt>
                <c:pt idx="1">
                  <c:v>38748</c:v>
                </c:pt>
                <c:pt idx="2">
                  <c:v>38776</c:v>
                </c:pt>
                <c:pt idx="3">
                  <c:v>38807</c:v>
                </c:pt>
                <c:pt idx="4">
                  <c:v>38835</c:v>
                </c:pt>
                <c:pt idx="5">
                  <c:v>38868</c:v>
                </c:pt>
                <c:pt idx="6">
                  <c:v>38898</c:v>
                </c:pt>
                <c:pt idx="7">
                  <c:v>38929</c:v>
                </c:pt>
                <c:pt idx="8">
                  <c:v>38960</c:v>
                </c:pt>
                <c:pt idx="9">
                  <c:v>38989</c:v>
                </c:pt>
                <c:pt idx="10">
                  <c:v>39021</c:v>
                </c:pt>
                <c:pt idx="11">
                  <c:v>39051</c:v>
                </c:pt>
                <c:pt idx="12">
                  <c:v>39080</c:v>
                </c:pt>
                <c:pt idx="13">
                  <c:v>39113</c:v>
                </c:pt>
                <c:pt idx="14">
                  <c:v>39141</c:v>
                </c:pt>
                <c:pt idx="15">
                  <c:v>39171</c:v>
                </c:pt>
                <c:pt idx="16">
                  <c:v>39202</c:v>
                </c:pt>
                <c:pt idx="17">
                  <c:v>39233</c:v>
                </c:pt>
                <c:pt idx="18">
                  <c:v>39262</c:v>
                </c:pt>
                <c:pt idx="19">
                  <c:v>39294</c:v>
                </c:pt>
                <c:pt idx="20">
                  <c:v>39325</c:v>
                </c:pt>
                <c:pt idx="21">
                  <c:v>39353</c:v>
                </c:pt>
                <c:pt idx="22">
                  <c:v>39386</c:v>
                </c:pt>
                <c:pt idx="23">
                  <c:v>39416</c:v>
                </c:pt>
                <c:pt idx="24">
                  <c:v>39447</c:v>
                </c:pt>
                <c:pt idx="25">
                  <c:v>39478</c:v>
                </c:pt>
                <c:pt idx="26">
                  <c:v>39507</c:v>
                </c:pt>
                <c:pt idx="27">
                  <c:v>39538</c:v>
                </c:pt>
                <c:pt idx="28">
                  <c:v>39568</c:v>
                </c:pt>
                <c:pt idx="29">
                  <c:v>39598</c:v>
                </c:pt>
                <c:pt idx="30">
                  <c:v>39629</c:v>
                </c:pt>
                <c:pt idx="31">
                  <c:v>39660</c:v>
                </c:pt>
                <c:pt idx="32">
                  <c:v>39689</c:v>
                </c:pt>
                <c:pt idx="33">
                  <c:v>39721</c:v>
                </c:pt>
                <c:pt idx="34">
                  <c:v>39752</c:v>
                </c:pt>
                <c:pt idx="35">
                  <c:v>39780</c:v>
                </c:pt>
                <c:pt idx="36">
                  <c:v>39813</c:v>
                </c:pt>
                <c:pt idx="37">
                  <c:v>39843</c:v>
                </c:pt>
                <c:pt idx="38">
                  <c:v>39871</c:v>
                </c:pt>
                <c:pt idx="39">
                  <c:v>39903</c:v>
                </c:pt>
                <c:pt idx="40">
                  <c:v>39933</c:v>
                </c:pt>
                <c:pt idx="41">
                  <c:v>39962</c:v>
                </c:pt>
                <c:pt idx="42">
                  <c:v>39994</c:v>
                </c:pt>
                <c:pt idx="43">
                  <c:v>40025</c:v>
                </c:pt>
                <c:pt idx="44">
                  <c:v>40056</c:v>
                </c:pt>
                <c:pt idx="45">
                  <c:v>40086</c:v>
                </c:pt>
                <c:pt idx="46">
                  <c:v>40116</c:v>
                </c:pt>
                <c:pt idx="47">
                  <c:v>40147</c:v>
                </c:pt>
                <c:pt idx="48">
                  <c:v>40178</c:v>
                </c:pt>
                <c:pt idx="49">
                  <c:v>40207</c:v>
                </c:pt>
                <c:pt idx="50">
                  <c:v>40235</c:v>
                </c:pt>
                <c:pt idx="51">
                  <c:v>40268</c:v>
                </c:pt>
                <c:pt idx="52">
                  <c:v>40298</c:v>
                </c:pt>
                <c:pt idx="53">
                  <c:v>40329</c:v>
                </c:pt>
                <c:pt idx="54">
                  <c:v>40359</c:v>
                </c:pt>
                <c:pt idx="55">
                  <c:v>40389</c:v>
                </c:pt>
                <c:pt idx="56">
                  <c:v>40421</c:v>
                </c:pt>
                <c:pt idx="57">
                  <c:v>40451</c:v>
                </c:pt>
                <c:pt idx="58">
                  <c:v>40480</c:v>
                </c:pt>
                <c:pt idx="59">
                  <c:v>40512</c:v>
                </c:pt>
                <c:pt idx="60">
                  <c:v>40543</c:v>
                </c:pt>
                <c:pt idx="61">
                  <c:v>40574</c:v>
                </c:pt>
                <c:pt idx="62">
                  <c:v>40602</c:v>
                </c:pt>
                <c:pt idx="63">
                  <c:v>40633</c:v>
                </c:pt>
                <c:pt idx="64">
                  <c:v>40662</c:v>
                </c:pt>
                <c:pt idx="65">
                  <c:v>40694</c:v>
                </c:pt>
                <c:pt idx="66">
                  <c:v>40724</c:v>
                </c:pt>
                <c:pt idx="67">
                  <c:v>40753</c:v>
                </c:pt>
                <c:pt idx="68">
                  <c:v>40786</c:v>
                </c:pt>
                <c:pt idx="69">
                  <c:v>40816</c:v>
                </c:pt>
                <c:pt idx="70">
                  <c:v>40847</c:v>
                </c:pt>
                <c:pt idx="71">
                  <c:v>40877</c:v>
                </c:pt>
                <c:pt idx="72">
                  <c:v>40907</c:v>
                </c:pt>
                <c:pt idx="73">
                  <c:v>40939</c:v>
                </c:pt>
                <c:pt idx="74">
                  <c:v>40968</c:v>
                </c:pt>
                <c:pt idx="75">
                  <c:v>40998</c:v>
                </c:pt>
                <c:pt idx="76">
                  <c:v>41029</c:v>
                </c:pt>
                <c:pt idx="77">
                  <c:v>41060</c:v>
                </c:pt>
                <c:pt idx="78">
                  <c:v>41089</c:v>
                </c:pt>
                <c:pt idx="79">
                  <c:v>41121</c:v>
                </c:pt>
                <c:pt idx="80">
                  <c:v>41152</c:v>
                </c:pt>
                <c:pt idx="81">
                  <c:v>41180</c:v>
                </c:pt>
                <c:pt idx="82">
                  <c:v>41213</c:v>
                </c:pt>
                <c:pt idx="83">
                  <c:v>41243</c:v>
                </c:pt>
                <c:pt idx="84">
                  <c:v>41274</c:v>
                </c:pt>
                <c:pt idx="85">
                  <c:v>41305</c:v>
                </c:pt>
                <c:pt idx="86">
                  <c:v>41333</c:v>
                </c:pt>
                <c:pt idx="87">
                  <c:v>41362</c:v>
                </c:pt>
                <c:pt idx="88">
                  <c:v>41394</c:v>
                </c:pt>
                <c:pt idx="89">
                  <c:v>41425</c:v>
                </c:pt>
                <c:pt idx="90">
                  <c:v>41453</c:v>
                </c:pt>
                <c:pt idx="91">
                  <c:v>41486</c:v>
                </c:pt>
                <c:pt idx="92">
                  <c:v>41516</c:v>
                </c:pt>
                <c:pt idx="93">
                  <c:v>41547</c:v>
                </c:pt>
                <c:pt idx="94">
                  <c:v>41578</c:v>
                </c:pt>
                <c:pt idx="95">
                  <c:v>41607</c:v>
                </c:pt>
                <c:pt idx="96">
                  <c:v>41639</c:v>
                </c:pt>
                <c:pt idx="97">
                  <c:v>41670</c:v>
                </c:pt>
                <c:pt idx="98">
                  <c:v>41698</c:v>
                </c:pt>
                <c:pt idx="99">
                  <c:v>41729</c:v>
                </c:pt>
                <c:pt idx="100">
                  <c:v>41759</c:v>
                </c:pt>
                <c:pt idx="101">
                  <c:v>41789</c:v>
                </c:pt>
                <c:pt idx="102">
                  <c:v>41820</c:v>
                </c:pt>
                <c:pt idx="103">
                  <c:v>41851</c:v>
                </c:pt>
                <c:pt idx="104">
                  <c:v>41880</c:v>
                </c:pt>
                <c:pt idx="105">
                  <c:v>41912</c:v>
                </c:pt>
                <c:pt idx="106">
                  <c:v>41943</c:v>
                </c:pt>
                <c:pt idx="107">
                  <c:v>41971</c:v>
                </c:pt>
                <c:pt idx="108">
                  <c:v>42004</c:v>
                </c:pt>
                <c:pt idx="109">
                  <c:v>42034</c:v>
                </c:pt>
                <c:pt idx="110">
                  <c:v>42062</c:v>
                </c:pt>
                <c:pt idx="111">
                  <c:v>42094</c:v>
                </c:pt>
                <c:pt idx="112">
                  <c:v>42124</c:v>
                </c:pt>
                <c:pt idx="113">
                  <c:v>42153</c:v>
                </c:pt>
                <c:pt idx="114">
                  <c:v>42185</c:v>
                </c:pt>
                <c:pt idx="115">
                  <c:v>42216</c:v>
                </c:pt>
                <c:pt idx="116">
                  <c:v>42247</c:v>
                </c:pt>
                <c:pt idx="117">
                  <c:v>42277</c:v>
                </c:pt>
                <c:pt idx="118">
                  <c:v>42307</c:v>
                </c:pt>
                <c:pt idx="119">
                  <c:v>42338</c:v>
                </c:pt>
                <c:pt idx="120">
                  <c:v>42369</c:v>
                </c:pt>
                <c:pt idx="121">
                  <c:v>42398</c:v>
                </c:pt>
                <c:pt idx="122">
                  <c:v>42429</c:v>
                </c:pt>
                <c:pt idx="123">
                  <c:v>42460</c:v>
                </c:pt>
                <c:pt idx="124">
                  <c:v>42489</c:v>
                </c:pt>
                <c:pt idx="125">
                  <c:v>42521</c:v>
                </c:pt>
                <c:pt idx="126">
                  <c:v>42551</c:v>
                </c:pt>
                <c:pt idx="127">
                  <c:v>42580</c:v>
                </c:pt>
                <c:pt idx="128">
                  <c:v>42613</c:v>
                </c:pt>
                <c:pt idx="129">
                  <c:v>42643</c:v>
                </c:pt>
                <c:pt idx="130">
                  <c:v>42674</c:v>
                </c:pt>
                <c:pt idx="131">
                  <c:v>42704</c:v>
                </c:pt>
                <c:pt idx="132">
                  <c:v>42734</c:v>
                </c:pt>
                <c:pt idx="133">
                  <c:v>42766</c:v>
                </c:pt>
                <c:pt idx="134">
                  <c:v>42794</c:v>
                </c:pt>
                <c:pt idx="135">
                  <c:v>42825</c:v>
                </c:pt>
                <c:pt idx="136">
                  <c:v>42853</c:v>
                </c:pt>
                <c:pt idx="137">
                  <c:v>42886</c:v>
                </c:pt>
                <c:pt idx="138">
                  <c:v>42916</c:v>
                </c:pt>
                <c:pt idx="139">
                  <c:v>42947</c:v>
                </c:pt>
                <c:pt idx="140">
                  <c:v>42978</c:v>
                </c:pt>
                <c:pt idx="141">
                  <c:v>43007</c:v>
                </c:pt>
                <c:pt idx="142">
                  <c:v>43039</c:v>
                </c:pt>
                <c:pt idx="143">
                  <c:v>43069</c:v>
                </c:pt>
                <c:pt idx="144">
                  <c:v>43098</c:v>
                </c:pt>
                <c:pt idx="145">
                  <c:v>43131</c:v>
                </c:pt>
                <c:pt idx="146">
                  <c:v>43159</c:v>
                </c:pt>
                <c:pt idx="147">
                  <c:v>43189</c:v>
                </c:pt>
                <c:pt idx="148">
                  <c:v>43220</c:v>
                </c:pt>
                <c:pt idx="149">
                  <c:v>43251</c:v>
                </c:pt>
                <c:pt idx="150">
                  <c:v>43280</c:v>
                </c:pt>
                <c:pt idx="151">
                  <c:v>43312</c:v>
                </c:pt>
                <c:pt idx="152">
                  <c:v>43343</c:v>
                </c:pt>
                <c:pt idx="153">
                  <c:v>43371</c:v>
                </c:pt>
                <c:pt idx="154">
                  <c:v>43404</c:v>
                </c:pt>
                <c:pt idx="155">
                  <c:v>43434</c:v>
                </c:pt>
                <c:pt idx="156">
                  <c:v>43465</c:v>
                </c:pt>
                <c:pt idx="157">
                  <c:v>43496</c:v>
                </c:pt>
                <c:pt idx="158">
                  <c:v>43524</c:v>
                </c:pt>
                <c:pt idx="159">
                  <c:v>43553</c:v>
                </c:pt>
                <c:pt idx="160">
                  <c:v>43585</c:v>
                </c:pt>
                <c:pt idx="161">
                  <c:v>43616</c:v>
                </c:pt>
                <c:pt idx="162">
                  <c:v>43644</c:v>
                </c:pt>
                <c:pt idx="163">
                  <c:v>43677</c:v>
                </c:pt>
                <c:pt idx="164">
                  <c:v>43707</c:v>
                </c:pt>
                <c:pt idx="165">
                  <c:v>43738</c:v>
                </c:pt>
                <c:pt idx="166">
                  <c:v>43769</c:v>
                </c:pt>
                <c:pt idx="167">
                  <c:v>43798</c:v>
                </c:pt>
                <c:pt idx="168">
                  <c:v>43830</c:v>
                </c:pt>
                <c:pt idx="169">
                  <c:v>43861</c:v>
                </c:pt>
                <c:pt idx="170">
                  <c:v>43889</c:v>
                </c:pt>
                <c:pt idx="171">
                  <c:v>43921</c:v>
                </c:pt>
                <c:pt idx="172">
                  <c:v>43951</c:v>
                </c:pt>
                <c:pt idx="173">
                  <c:v>43980</c:v>
                </c:pt>
              </c:numCache>
            </c:numRef>
          </c:cat>
          <c:val>
            <c:numRef>
              <c:f>EcoConData!$GI$4:$GI$177</c:f>
              <c:numCache>
                <c:formatCode>General</c:formatCode>
                <c:ptCount val="174"/>
                <c:pt idx="0">
                  <c:v>187.68</c:v>
                </c:pt>
                <c:pt idx="1">
                  <c:v>171.64</c:v>
                </c:pt>
                <c:pt idx="2">
                  <c:v>156.28</c:v>
                </c:pt>
                <c:pt idx="3">
                  <c:v>146.37</c:v>
                </c:pt>
                <c:pt idx="4">
                  <c:v>128.57</c:v>
                </c:pt>
                <c:pt idx="5">
                  <c:v>110.67</c:v>
                </c:pt>
                <c:pt idx="6">
                  <c:v>93.29</c:v>
                </c:pt>
                <c:pt idx="7">
                  <c:v>71.98</c:v>
                </c:pt>
                <c:pt idx="8">
                  <c:v>57.24</c:v>
                </c:pt>
                <c:pt idx="9">
                  <c:v>44.58</c:v>
                </c:pt>
                <c:pt idx="10">
                  <c:v>40.07</c:v>
                </c:pt>
                <c:pt idx="11">
                  <c:v>40.35</c:v>
                </c:pt>
                <c:pt idx="12">
                  <c:v>38.64</c:v>
                </c:pt>
                <c:pt idx="13">
                  <c:v>43.38</c:v>
                </c:pt>
                <c:pt idx="14">
                  <c:v>42.83</c:v>
                </c:pt>
                <c:pt idx="15">
                  <c:v>40.729999999999997</c:v>
                </c:pt>
                <c:pt idx="16">
                  <c:v>37.020000000000003</c:v>
                </c:pt>
                <c:pt idx="17">
                  <c:v>36.549999999999997</c:v>
                </c:pt>
                <c:pt idx="18">
                  <c:v>34.85</c:v>
                </c:pt>
                <c:pt idx="19">
                  <c:v>34.590000000000003</c:v>
                </c:pt>
                <c:pt idx="20">
                  <c:v>61.34</c:v>
                </c:pt>
                <c:pt idx="21">
                  <c:v>57.18</c:v>
                </c:pt>
                <c:pt idx="22">
                  <c:v>55.94</c:v>
                </c:pt>
                <c:pt idx="23">
                  <c:v>58.76</c:v>
                </c:pt>
                <c:pt idx="24">
                  <c:v>51.37</c:v>
                </c:pt>
                <c:pt idx="25">
                  <c:v>69.63</c:v>
                </c:pt>
                <c:pt idx="26">
                  <c:v>83.35</c:v>
                </c:pt>
                <c:pt idx="27">
                  <c:v>85.78</c:v>
                </c:pt>
                <c:pt idx="28">
                  <c:v>89.79</c:v>
                </c:pt>
                <c:pt idx="29">
                  <c:v>94.66</c:v>
                </c:pt>
                <c:pt idx="30">
                  <c:v>93.8</c:v>
                </c:pt>
                <c:pt idx="31">
                  <c:v>99.86</c:v>
                </c:pt>
                <c:pt idx="32">
                  <c:v>104.18</c:v>
                </c:pt>
                <c:pt idx="33">
                  <c:v>740.94</c:v>
                </c:pt>
                <c:pt idx="34">
                  <c:v>701.69</c:v>
                </c:pt>
                <c:pt idx="35">
                  <c:v>663.76</c:v>
                </c:pt>
                <c:pt idx="36">
                  <c:v>628.25</c:v>
                </c:pt>
                <c:pt idx="37">
                  <c:v>619.83000000000004</c:v>
                </c:pt>
                <c:pt idx="38">
                  <c:v>596.87</c:v>
                </c:pt>
                <c:pt idx="39">
                  <c:v>611.62</c:v>
                </c:pt>
                <c:pt idx="40">
                  <c:v>677.89</c:v>
                </c:pt>
                <c:pt idx="41">
                  <c:v>660.06</c:v>
                </c:pt>
                <c:pt idx="42">
                  <c:v>787.14</c:v>
                </c:pt>
                <c:pt idx="43">
                  <c:v>690.7</c:v>
                </c:pt>
                <c:pt idx="44">
                  <c:v>582.67999999999995</c:v>
                </c:pt>
                <c:pt idx="45">
                  <c:v>496.91</c:v>
                </c:pt>
                <c:pt idx="46">
                  <c:v>459.93</c:v>
                </c:pt>
                <c:pt idx="47">
                  <c:v>470.55</c:v>
                </c:pt>
                <c:pt idx="48">
                  <c:v>414.15</c:v>
                </c:pt>
                <c:pt idx="49">
                  <c:v>362.91</c:v>
                </c:pt>
                <c:pt idx="50">
                  <c:v>307.25</c:v>
                </c:pt>
                <c:pt idx="51">
                  <c:v>247.38</c:v>
                </c:pt>
                <c:pt idx="52">
                  <c:v>200.61</c:v>
                </c:pt>
                <c:pt idx="53">
                  <c:v>163.22</c:v>
                </c:pt>
                <c:pt idx="54">
                  <c:v>139.88</c:v>
                </c:pt>
                <c:pt idx="55">
                  <c:v>133.99</c:v>
                </c:pt>
                <c:pt idx="56">
                  <c:v>124.51</c:v>
                </c:pt>
                <c:pt idx="57">
                  <c:v>108.32</c:v>
                </c:pt>
                <c:pt idx="58">
                  <c:v>93.36</c:v>
                </c:pt>
                <c:pt idx="59">
                  <c:v>101.42</c:v>
                </c:pt>
                <c:pt idx="60">
                  <c:v>97.79</c:v>
                </c:pt>
                <c:pt idx="61">
                  <c:v>88.81</c:v>
                </c:pt>
                <c:pt idx="62">
                  <c:v>86.03</c:v>
                </c:pt>
                <c:pt idx="63">
                  <c:v>75.7</c:v>
                </c:pt>
                <c:pt idx="64">
                  <c:v>79.349999999999994</c:v>
                </c:pt>
                <c:pt idx="65">
                  <c:v>70.55</c:v>
                </c:pt>
                <c:pt idx="66">
                  <c:v>67.97</c:v>
                </c:pt>
                <c:pt idx="67">
                  <c:v>64.69</c:v>
                </c:pt>
                <c:pt idx="68">
                  <c:v>61.62</c:v>
                </c:pt>
                <c:pt idx="69">
                  <c:v>65.98</c:v>
                </c:pt>
                <c:pt idx="70">
                  <c:v>105.29</c:v>
                </c:pt>
                <c:pt idx="71">
                  <c:v>172.03</c:v>
                </c:pt>
                <c:pt idx="72">
                  <c:v>168.43</c:v>
                </c:pt>
                <c:pt idx="73">
                  <c:v>164.69</c:v>
                </c:pt>
                <c:pt idx="74">
                  <c:v>157.6</c:v>
                </c:pt>
                <c:pt idx="75">
                  <c:v>145.34</c:v>
                </c:pt>
                <c:pt idx="76">
                  <c:v>132.87</c:v>
                </c:pt>
                <c:pt idx="77">
                  <c:v>149.01</c:v>
                </c:pt>
                <c:pt idx="78">
                  <c:v>132.87</c:v>
                </c:pt>
                <c:pt idx="79">
                  <c:v>125.72</c:v>
                </c:pt>
                <c:pt idx="80">
                  <c:v>119.82</c:v>
                </c:pt>
                <c:pt idx="81">
                  <c:v>103.63</c:v>
                </c:pt>
                <c:pt idx="82">
                  <c:v>87.12</c:v>
                </c:pt>
                <c:pt idx="83">
                  <c:v>79.62</c:v>
                </c:pt>
                <c:pt idx="84">
                  <c:v>76.56</c:v>
                </c:pt>
                <c:pt idx="85">
                  <c:v>72.14</c:v>
                </c:pt>
                <c:pt idx="86">
                  <c:v>70.36</c:v>
                </c:pt>
                <c:pt idx="87">
                  <c:v>75.3</c:v>
                </c:pt>
                <c:pt idx="88">
                  <c:v>74.02</c:v>
                </c:pt>
                <c:pt idx="89">
                  <c:v>66.290000000000006</c:v>
                </c:pt>
                <c:pt idx="90">
                  <c:v>66.680000000000007</c:v>
                </c:pt>
                <c:pt idx="91">
                  <c:v>67.86</c:v>
                </c:pt>
                <c:pt idx="92">
                  <c:v>69.39</c:v>
                </c:pt>
                <c:pt idx="93">
                  <c:v>66.239999999999995</c:v>
                </c:pt>
                <c:pt idx="94">
                  <c:v>63.61</c:v>
                </c:pt>
                <c:pt idx="95">
                  <c:v>67</c:v>
                </c:pt>
                <c:pt idx="96">
                  <c:v>59.84</c:v>
                </c:pt>
                <c:pt idx="97">
                  <c:v>50.47</c:v>
                </c:pt>
                <c:pt idx="98">
                  <c:v>47.26</c:v>
                </c:pt>
                <c:pt idx="99">
                  <c:v>58.49</c:v>
                </c:pt>
                <c:pt idx="100">
                  <c:v>122.3</c:v>
                </c:pt>
                <c:pt idx="101">
                  <c:v>110.29</c:v>
                </c:pt>
                <c:pt idx="102">
                  <c:v>110.01</c:v>
                </c:pt>
                <c:pt idx="103">
                  <c:v>99.63</c:v>
                </c:pt>
                <c:pt idx="104">
                  <c:v>95.18</c:v>
                </c:pt>
                <c:pt idx="105">
                  <c:v>98</c:v>
                </c:pt>
                <c:pt idx="106">
                  <c:v>94.42</c:v>
                </c:pt>
                <c:pt idx="107">
                  <c:v>85.54</c:v>
                </c:pt>
                <c:pt idx="108">
                  <c:v>72.53</c:v>
                </c:pt>
                <c:pt idx="109">
                  <c:v>83.91</c:v>
                </c:pt>
                <c:pt idx="110">
                  <c:v>80.69</c:v>
                </c:pt>
                <c:pt idx="111">
                  <c:v>80.55</c:v>
                </c:pt>
                <c:pt idx="112">
                  <c:v>71.209999999999994</c:v>
                </c:pt>
                <c:pt idx="113">
                  <c:v>74.75</c:v>
                </c:pt>
                <c:pt idx="114">
                  <c:v>79.27</c:v>
                </c:pt>
                <c:pt idx="115">
                  <c:v>86.19</c:v>
                </c:pt>
                <c:pt idx="116">
                  <c:v>86.33</c:v>
                </c:pt>
                <c:pt idx="117">
                  <c:v>89.2</c:v>
                </c:pt>
                <c:pt idx="118">
                  <c:v>84.4</c:v>
                </c:pt>
                <c:pt idx="119">
                  <c:v>80.400000000000006</c:v>
                </c:pt>
                <c:pt idx="120">
                  <c:v>85.91</c:v>
                </c:pt>
                <c:pt idx="121">
                  <c:v>89.42</c:v>
                </c:pt>
                <c:pt idx="122">
                  <c:v>101.04</c:v>
                </c:pt>
                <c:pt idx="123">
                  <c:v>112.39</c:v>
                </c:pt>
                <c:pt idx="124">
                  <c:v>205.52</c:v>
                </c:pt>
                <c:pt idx="125">
                  <c:v>222.63</c:v>
                </c:pt>
                <c:pt idx="126">
                  <c:v>213.89</c:v>
                </c:pt>
                <c:pt idx="127">
                  <c:v>202.94</c:v>
                </c:pt>
                <c:pt idx="128">
                  <c:v>180.41</c:v>
                </c:pt>
                <c:pt idx="129">
                  <c:v>162.32</c:v>
                </c:pt>
                <c:pt idx="130">
                  <c:v>147.69999999999999</c:v>
                </c:pt>
                <c:pt idx="131">
                  <c:v>129.15</c:v>
                </c:pt>
                <c:pt idx="132">
                  <c:v>116.26</c:v>
                </c:pt>
                <c:pt idx="133">
                  <c:v>109.1</c:v>
                </c:pt>
                <c:pt idx="134">
                  <c:v>95.96</c:v>
                </c:pt>
                <c:pt idx="135">
                  <c:v>91.34</c:v>
                </c:pt>
                <c:pt idx="136">
                  <c:v>88.34</c:v>
                </c:pt>
                <c:pt idx="137">
                  <c:v>88.06</c:v>
                </c:pt>
                <c:pt idx="138">
                  <c:v>80.02</c:v>
                </c:pt>
                <c:pt idx="139">
                  <c:v>72.069999999999993</c:v>
                </c:pt>
                <c:pt idx="140">
                  <c:v>65.81</c:v>
                </c:pt>
                <c:pt idx="141">
                  <c:v>76.989999999999995</c:v>
                </c:pt>
                <c:pt idx="142">
                  <c:v>73.47</c:v>
                </c:pt>
                <c:pt idx="143">
                  <c:v>93.51</c:v>
                </c:pt>
                <c:pt idx="144">
                  <c:v>98.58</c:v>
                </c:pt>
                <c:pt idx="145">
                  <c:v>90.57</c:v>
                </c:pt>
                <c:pt idx="146">
                  <c:v>86.22</c:v>
                </c:pt>
                <c:pt idx="147">
                  <c:v>127.81</c:v>
                </c:pt>
                <c:pt idx="148">
                  <c:v>120.59</c:v>
                </c:pt>
                <c:pt idx="149">
                  <c:v>115.19</c:v>
                </c:pt>
                <c:pt idx="150">
                  <c:v>102.98</c:v>
                </c:pt>
                <c:pt idx="151">
                  <c:v>90.55</c:v>
                </c:pt>
                <c:pt idx="152">
                  <c:v>79.95</c:v>
                </c:pt>
                <c:pt idx="153">
                  <c:v>67.010000000000005</c:v>
                </c:pt>
                <c:pt idx="154">
                  <c:v>75.83</c:v>
                </c:pt>
                <c:pt idx="155">
                  <c:v>78.19</c:v>
                </c:pt>
                <c:pt idx="156">
                  <c:v>71.53</c:v>
                </c:pt>
                <c:pt idx="157">
                  <c:v>120.65</c:v>
                </c:pt>
                <c:pt idx="158">
                  <c:v>150.08000000000001</c:v>
                </c:pt>
                <c:pt idx="159">
                  <c:v>139.86000000000001</c:v>
                </c:pt>
                <c:pt idx="160">
                  <c:v>129.49</c:v>
                </c:pt>
                <c:pt idx="161">
                  <c:v>129.85</c:v>
                </c:pt>
                <c:pt idx="162">
                  <c:v>126.72</c:v>
                </c:pt>
                <c:pt idx="163">
                  <c:v>133.04</c:v>
                </c:pt>
                <c:pt idx="164">
                  <c:v>127.79</c:v>
                </c:pt>
                <c:pt idx="165">
                  <c:v>120.44</c:v>
                </c:pt>
                <c:pt idx="166">
                  <c:v>113.46</c:v>
                </c:pt>
                <c:pt idx="167">
                  <c:v>102.14</c:v>
                </c:pt>
                <c:pt idx="168">
                  <c:v>83.8</c:v>
                </c:pt>
                <c:pt idx="169">
                  <c:v>80.91</c:v>
                </c:pt>
                <c:pt idx="170">
                  <c:v>71.69</c:v>
                </c:pt>
                <c:pt idx="171">
                  <c:v>63.09</c:v>
                </c:pt>
                <c:pt idx="172">
                  <c:v>88.05</c:v>
                </c:pt>
                <c:pt idx="173">
                  <c:v>170.99</c:v>
                </c:pt>
              </c:numCache>
            </c:numRef>
          </c:val>
          <c:smooth val="0"/>
          <c:extLst>
            <c:ext xmlns:c16="http://schemas.microsoft.com/office/drawing/2014/chart" uri="{C3380CC4-5D6E-409C-BE32-E72D297353CC}">
              <c16:uniqueId val="{00000000-C77C-48BF-A297-7AD99EB96499}"/>
            </c:ext>
          </c:extLst>
        </c:ser>
        <c:dLbls>
          <c:showLegendKey val="0"/>
          <c:showVal val="0"/>
          <c:showCatName val="0"/>
          <c:showSerName val="0"/>
          <c:showPercent val="0"/>
          <c:showBubbleSize val="0"/>
        </c:dLbls>
        <c:smooth val="0"/>
        <c:axId val="411124336"/>
        <c:axId val="411124728"/>
      </c:lineChart>
      <c:dateAx>
        <c:axId val="411124336"/>
        <c:scaling>
          <c:orientation val="minMax"/>
          <c:max val="44197"/>
          <c:min val="38718"/>
        </c:scaling>
        <c:delete val="0"/>
        <c:axPos val="b"/>
        <c:numFmt formatCode="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11124728"/>
        <c:crosses val="autoZero"/>
        <c:auto val="1"/>
        <c:lblOffset val="100"/>
        <c:baseTimeUnit val="months"/>
        <c:majorUnit val="24"/>
        <c:majorTimeUnit val="months"/>
      </c:dateAx>
      <c:valAx>
        <c:axId val="411124728"/>
        <c:scaling>
          <c:orientation val="minMax"/>
        </c:scaling>
        <c:delete val="0"/>
        <c:axPos val="l"/>
        <c:majorGridlines>
          <c:spPr>
            <a:ln w="9525" cap="flat" cmpd="sng" algn="ctr">
              <a:noFill/>
              <a:round/>
            </a:ln>
            <a:effectLst/>
          </c:spPr>
        </c:majorGridlines>
        <c:numFmt formatCode="General"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11124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a:noFill/>
    </a:ln>
    <a:effectLst/>
  </c:spPr>
  <c:txPr>
    <a:bodyPr/>
    <a:lstStyle/>
    <a:p>
      <a:pPr>
        <a:defRPr sz="1200">
          <a:solidFill>
            <a:schemeClr val="tx1"/>
          </a:solidFill>
          <a:latin typeface="Arial Narrow" panose="020B0606020202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061153795183145E-2"/>
          <c:y val="7.326058748153709E-2"/>
          <c:w val="0.94810590207751888"/>
          <c:h val="0.77119385148149244"/>
        </c:manualLayout>
      </c:layout>
      <c:lineChart>
        <c:grouping val="standard"/>
        <c:varyColors val="0"/>
        <c:ser>
          <c:idx val="0"/>
          <c:order val="0"/>
          <c:tx>
            <c:v>Exchange rate</c:v>
          </c:tx>
          <c:spPr>
            <a:ln w="12700" cap="rnd">
              <a:solidFill>
                <a:srgbClr val="4B4F54"/>
              </a:solidFill>
              <a:round/>
            </a:ln>
            <a:effectLst/>
          </c:spPr>
          <c:marker>
            <c:symbol val="none"/>
          </c:marker>
          <c:cat>
            <c:numRef>
              <c:f>Data!$A$2:$A$5000</c:f>
              <c:numCache>
                <c:formatCode>m/d/yyyy</c:formatCode>
                <c:ptCount val="4999"/>
                <c:pt idx="0">
                  <c:v>26695</c:v>
                </c:pt>
                <c:pt idx="1">
                  <c:v>26723</c:v>
                </c:pt>
                <c:pt idx="2">
                  <c:v>26754</c:v>
                </c:pt>
                <c:pt idx="3">
                  <c:v>26784</c:v>
                </c:pt>
                <c:pt idx="4">
                  <c:v>26815</c:v>
                </c:pt>
                <c:pt idx="5">
                  <c:v>26845</c:v>
                </c:pt>
                <c:pt idx="6">
                  <c:v>26876</c:v>
                </c:pt>
                <c:pt idx="7">
                  <c:v>26907</c:v>
                </c:pt>
                <c:pt idx="8">
                  <c:v>26937</c:v>
                </c:pt>
                <c:pt idx="9">
                  <c:v>26968</c:v>
                </c:pt>
                <c:pt idx="10">
                  <c:v>26998</c:v>
                </c:pt>
                <c:pt idx="11">
                  <c:v>27029</c:v>
                </c:pt>
                <c:pt idx="12">
                  <c:v>27060</c:v>
                </c:pt>
                <c:pt idx="13">
                  <c:v>27088</c:v>
                </c:pt>
                <c:pt idx="14">
                  <c:v>27119</c:v>
                </c:pt>
                <c:pt idx="15">
                  <c:v>27149</c:v>
                </c:pt>
                <c:pt idx="16">
                  <c:v>27180</c:v>
                </c:pt>
                <c:pt idx="17">
                  <c:v>27210</c:v>
                </c:pt>
                <c:pt idx="18">
                  <c:v>27241</c:v>
                </c:pt>
                <c:pt idx="19">
                  <c:v>27272</c:v>
                </c:pt>
                <c:pt idx="20">
                  <c:v>27302</c:v>
                </c:pt>
                <c:pt idx="21">
                  <c:v>27333</c:v>
                </c:pt>
                <c:pt idx="22">
                  <c:v>27363</c:v>
                </c:pt>
                <c:pt idx="23">
                  <c:v>27394</c:v>
                </c:pt>
                <c:pt idx="24">
                  <c:v>27425</c:v>
                </c:pt>
                <c:pt idx="25">
                  <c:v>27453</c:v>
                </c:pt>
                <c:pt idx="26">
                  <c:v>27484</c:v>
                </c:pt>
                <c:pt idx="27">
                  <c:v>27514</c:v>
                </c:pt>
                <c:pt idx="28">
                  <c:v>27545</c:v>
                </c:pt>
                <c:pt idx="29">
                  <c:v>27575</c:v>
                </c:pt>
                <c:pt idx="30">
                  <c:v>27606</c:v>
                </c:pt>
                <c:pt idx="31">
                  <c:v>27637</c:v>
                </c:pt>
                <c:pt idx="32">
                  <c:v>27667</c:v>
                </c:pt>
                <c:pt idx="33">
                  <c:v>27698</c:v>
                </c:pt>
                <c:pt idx="34">
                  <c:v>27728</c:v>
                </c:pt>
                <c:pt idx="35">
                  <c:v>27759</c:v>
                </c:pt>
                <c:pt idx="36">
                  <c:v>27790</c:v>
                </c:pt>
                <c:pt idx="37">
                  <c:v>27819</c:v>
                </c:pt>
                <c:pt idx="38">
                  <c:v>27850</c:v>
                </c:pt>
                <c:pt idx="39">
                  <c:v>27880</c:v>
                </c:pt>
                <c:pt idx="40">
                  <c:v>27911</c:v>
                </c:pt>
                <c:pt idx="41">
                  <c:v>27941</c:v>
                </c:pt>
                <c:pt idx="42">
                  <c:v>27972</c:v>
                </c:pt>
                <c:pt idx="43">
                  <c:v>28003</c:v>
                </c:pt>
                <c:pt idx="44">
                  <c:v>28033</c:v>
                </c:pt>
                <c:pt idx="45">
                  <c:v>28064</c:v>
                </c:pt>
                <c:pt idx="46">
                  <c:v>28094</c:v>
                </c:pt>
                <c:pt idx="47">
                  <c:v>28125</c:v>
                </c:pt>
                <c:pt idx="48">
                  <c:v>28156</c:v>
                </c:pt>
                <c:pt idx="49">
                  <c:v>28184</c:v>
                </c:pt>
                <c:pt idx="50">
                  <c:v>28215</c:v>
                </c:pt>
                <c:pt idx="51">
                  <c:v>28245</c:v>
                </c:pt>
                <c:pt idx="52">
                  <c:v>28276</c:v>
                </c:pt>
                <c:pt idx="53">
                  <c:v>28306</c:v>
                </c:pt>
                <c:pt idx="54">
                  <c:v>28337</c:v>
                </c:pt>
                <c:pt idx="55">
                  <c:v>28368</c:v>
                </c:pt>
                <c:pt idx="56">
                  <c:v>28398</c:v>
                </c:pt>
                <c:pt idx="57">
                  <c:v>28429</c:v>
                </c:pt>
                <c:pt idx="58">
                  <c:v>28459</c:v>
                </c:pt>
                <c:pt idx="59">
                  <c:v>28490</c:v>
                </c:pt>
                <c:pt idx="60">
                  <c:v>28521</c:v>
                </c:pt>
                <c:pt idx="61">
                  <c:v>28549</c:v>
                </c:pt>
                <c:pt idx="62">
                  <c:v>28580</c:v>
                </c:pt>
                <c:pt idx="63">
                  <c:v>28610</c:v>
                </c:pt>
                <c:pt idx="64">
                  <c:v>28641</c:v>
                </c:pt>
                <c:pt idx="65">
                  <c:v>28671</c:v>
                </c:pt>
                <c:pt idx="66">
                  <c:v>28702</c:v>
                </c:pt>
                <c:pt idx="67">
                  <c:v>28733</c:v>
                </c:pt>
                <c:pt idx="68">
                  <c:v>28763</c:v>
                </c:pt>
                <c:pt idx="69">
                  <c:v>28794</c:v>
                </c:pt>
                <c:pt idx="70">
                  <c:v>28824</c:v>
                </c:pt>
                <c:pt idx="71">
                  <c:v>28855</c:v>
                </c:pt>
                <c:pt idx="72">
                  <c:v>28886</c:v>
                </c:pt>
                <c:pt idx="73">
                  <c:v>28914</c:v>
                </c:pt>
                <c:pt idx="74">
                  <c:v>28945</c:v>
                </c:pt>
                <c:pt idx="75">
                  <c:v>28975</c:v>
                </c:pt>
                <c:pt idx="76">
                  <c:v>29006</c:v>
                </c:pt>
                <c:pt idx="77">
                  <c:v>29036</c:v>
                </c:pt>
                <c:pt idx="78">
                  <c:v>29067</c:v>
                </c:pt>
                <c:pt idx="79">
                  <c:v>29098</c:v>
                </c:pt>
                <c:pt idx="80">
                  <c:v>29128</c:v>
                </c:pt>
                <c:pt idx="81">
                  <c:v>29159</c:v>
                </c:pt>
                <c:pt idx="82">
                  <c:v>29189</c:v>
                </c:pt>
                <c:pt idx="83">
                  <c:v>29220</c:v>
                </c:pt>
                <c:pt idx="84">
                  <c:v>29251</c:v>
                </c:pt>
                <c:pt idx="85">
                  <c:v>29280</c:v>
                </c:pt>
                <c:pt idx="86">
                  <c:v>29311</c:v>
                </c:pt>
                <c:pt idx="87">
                  <c:v>29341</c:v>
                </c:pt>
                <c:pt idx="88">
                  <c:v>29372</c:v>
                </c:pt>
                <c:pt idx="89">
                  <c:v>29402</c:v>
                </c:pt>
                <c:pt idx="90">
                  <c:v>29433</c:v>
                </c:pt>
                <c:pt idx="91">
                  <c:v>29464</c:v>
                </c:pt>
                <c:pt idx="92">
                  <c:v>29494</c:v>
                </c:pt>
                <c:pt idx="93">
                  <c:v>29525</c:v>
                </c:pt>
                <c:pt idx="94">
                  <c:v>29555</c:v>
                </c:pt>
                <c:pt idx="95">
                  <c:v>29586</c:v>
                </c:pt>
                <c:pt idx="96">
                  <c:v>29617</c:v>
                </c:pt>
                <c:pt idx="97">
                  <c:v>29645</c:v>
                </c:pt>
                <c:pt idx="98">
                  <c:v>29676</c:v>
                </c:pt>
                <c:pt idx="99">
                  <c:v>29706</c:v>
                </c:pt>
                <c:pt idx="100">
                  <c:v>29737</c:v>
                </c:pt>
                <c:pt idx="101">
                  <c:v>29767</c:v>
                </c:pt>
                <c:pt idx="102">
                  <c:v>29798</c:v>
                </c:pt>
                <c:pt idx="103">
                  <c:v>29829</c:v>
                </c:pt>
                <c:pt idx="104">
                  <c:v>29859</c:v>
                </c:pt>
                <c:pt idx="105">
                  <c:v>29890</c:v>
                </c:pt>
                <c:pt idx="106">
                  <c:v>29920</c:v>
                </c:pt>
                <c:pt idx="107">
                  <c:v>29951</c:v>
                </c:pt>
                <c:pt idx="108">
                  <c:v>29982</c:v>
                </c:pt>
                <c:pt idx="109">
                  <c:v>30010</c:v>
                </c:pt>
                <c:pt idx="110">
                  <c:v>30041</c:v>
                </c:pt>
                <c:pt idx="111">
                  <c:v>30071</c:v>
                </c:pt>
                <c:pt idx="112">
                  <c:v>30102</c:v>
                </c:pt>
                <c:pt idx="113">
                  <c:v>30132</c:v>
                </c:pt>
                <c:pt idx="114">
                  <c:v>30163</c:v>
                </c:pt>
                <c:pt idx="115">
                  <c:v>30194</c:v>
                </c:pt>
                <c:pt idx="116">
                  <c:v>30224</c:v>
                </c:pt>
                <c:pt idx="117">
                  <c:v>30255</c:v>
                </c:pt>
                <c:pt idx="118">
                  <c:v>30285</c:v>
                </c:pt>
                <c:pt idx="119">
                  <c:v>30316</c:v>
                </c:pt>
                <c:pt idx="120">
                  <c:v>30347</c:v>
                </c:pt>
                <c:pt idx="121">
                  <c:v>30375</c:v>
                </c:pt>
                <c:pt idx="122">
                  <c:v>30406</c:v>
                </c:pt>
                <c:pt idx="123">
                  <c:v>30436</c:v>
                </c:pt>
                <c:pt idx="124">
                  <c:v>30467</c:v>
                </c:pt>
                <c:pt idx="125">
                  <c:v>30497</c:v>
                </c:pt>
                <c:pt idx="126">
                  <c:v>30528</c:v>
                </c:pt>
                <c:pt idx="127">
                  <c:v>30559</c:v>
                </c:pt>
                <c:pt idx="128">
                  <c:v>30589</c:v>
                </c:pt>
                <c:pt idx="129">
                  <c:v>30620</c:v>
                </c:pt>
                <c:pt idx="130">
                  <c:v>30650</c:v>
                </c:pt>
                <c:pt idx="131">
                  <c:v>30681</c:v>
                </c:pt>
                <c:pt idx="132">
                  <c:v>30712</c:v>
                </c:pt>
                <c:pt idx="133">
                  <c:v>30741</c:v>
                </c:pt>
                <c:pt idx="134">
                  <c:v>30772</c:v>
                </c:pt>
                <c:pt idx="135">
                  <c:v>30802</c:v>
                </c:pt>
                <c:pt idx="136">
                  <c:v>30833</c:v>
                </c:pt>
                <c:pt idx="137">
                  <c:v>30863</c:v>
                </c:pt>
                <c:pt idx="138">
                  <c:v>30894</c:v>
                </c:pt>
                <c:pt idx="139">
                  <c:v>30925</c:v>
                </c:pt>
                <c:pt idx="140">
                  <c:v>30955</c:v>
                </c:pt>
                <c:pt idx="141">
                  <c:v>30986</c:v>
                </c:pt>
                <c:pt idx="142">
                  <c:v>31016</c:v>
                </c:pt>
                <c:pt idx="143">
                  <c:v>31047</c:v>
                </c:pt>
                <c:pt idx="144">
                  <c:v>31078</c:v>
                </c:pt>
                <c:pt idx="145">
                  <c:v>31106</c:v>
                </c:pt>
                <c:pt idx="146">
                  <c:v>31137</c:v>
                </c:pt>
                <c:pt idx="147">
                  <c:v>31167</c:v>
                </c:pt>
                <c:pt idx="148">
                  <c:v>31198</c:v>
                </c:pt>
                <c:pt idx="149">
                  <c:v>31228</c:v>
                </c:pt>
                <c:pt idx="150">
                  <c:v>31259</c:v>
                </c:pt>
                <c:pt idx="151">
                  <c:v>31290</c:v>
                </c:pt>
                <c:pt idx="152">
                  <c:v>31320</c:v>
                </c:pt>
                <c:pt idx="153">
                  <c:v>31351</c:v>
                </c:pt>
                <c:pt idx="154">
                  <c:v>31381</c:v>
                </c:pt>
                <c:pt idx="155">
                  <c:v>31412</c:v>
                </c:pt>
                <c:pt idx="156">
                  <c:v>31443</c:v>
                </c:pt>
                <c:pt idx="157">
                  <c:v>31471</c:v>
                </c:pt>
                <c:pt idx="158">
                  <c:v>31502</c:v>
                </c:pt>
                <c:pt idx="159">
                  <c:v>31532</c:v>
                </c:pt>
                <c:pt idx="160">
                  <c:v>31563</c:v>
                </c:pt>
                <c:pt idx="161">
                  <c:v>31593</c:v>
                </c:pt>
                <c:pt idx="162">
                  <c:v>31624</c:v>
                </c:pt>
                <c:pt idx="163">
                  <c:v>31655</c:v>
                </c:pt>
                <c:pt idx="164">
                  <c:v>31685</c:v>
                </c:pt>
                <c:pt idx="165">
                  <c:v>31716</c:v>
                </c:pt>
                <c:pt idx="166">
                  <c:v>31746</c:v>
                </c:pt>
                <c:pt idx="167">
                  <c:v>31777</c:v>
                </c:pt>
                <c:pt idx="168">
                  <c:v>31808</c:v>
                </c:pt>
                <c:pt idx="169">
                  <c:v>31836</c:v>
                </c:pt>
                <c:pt idx="170">
                  <c:v>31867</c:v>
                </c:pt>
                <c:pt idx="171">
                  <c:v>31897</c:v>
                </c:pt>
                <c:pt idx="172">
                  <c:v>31928</c:v>
                </c:pt>
                <c:pt idx="173">
                  <c:v>31958</c:v>
                </c:pt>
                <c:pt idx="174">
                  <c:v>31989</c:v>
                </c:pt>
                <c:pt idx="175">
                  <c:v>32020</c:v>
                </c:pt>
                <c:pt idx="176">
                  <c:v>32050</c:v>
                </c:pt>
                <c:pt idx="177">
                  <c:v>32081</c:v>
                </c:pt>
                <c:pt idx="178">
                  <c:v>32111</c:v>
                </c:pt>
                <c:pt idx="179">
                  <c:v>32142</c:v>
                </c:pt>
                <c:pt idx="180">
                  <c:v>32173</c:v>
                </c:pt>
                <c:pt idx="181">
                  <c:v>32202</c:v>
                </c:pt>
                <c:pt idx="182">
                  <c:v>32233</c:v>
                </c:pt>
                <c:pt idx="183">
                  <c:v>32263</c:v>
                </c:pt>
                <c:pt idx="184">
                  <c:v>32294</c:v>
                </c:pt>
                <c:pt idx="185">
                  <c:v>32324</c:v>
                </c:pt>
                <c:pt idx="186">
                  <c:v>32355</c:v>
                </c:pt>
                <c:pt idx="187">
                  <c:v>32386</c:v>
                </c:pt>
                <c:pt idx="188">
                  <c:v>32416</c:v>
                </c:pt>
                <c:pt idx="189">
                  <c:v>32447</c:v>
                </c:pt>
                <c:pt idx="190">
                  <c:v>32477</c:v>
                </c:pt>
                <c:pt idx="191">
                  <c:v>32508</c:v>
                </c:pt>
                <c:pt idx="192">
                  <c:v>32539</c:v>
                </c:pt>
                <c:pt idx="193">
                  <c:v>32567</c:v>
                </c:pt>
                <c:pt idx="194">
                  <c:v>32598</c:v>
                </c:pt>
                <c:pt idx="195">
                  <c:v>32628</c:v>
                </c:pt>
                <c:pt idx="196">
                  <c:v>32659</c:v>
                </c:pt>
                <c:pt idx="197">
                  <c:v>32689</c:v>
                </c:pt>
                <c:pt idx="198">
                  <c:v>32720</c:v>
                </c:pt>
                <c:pt idx="199">
                  <c:v>32751</c:v>
                </c:pt>
                <c:pt idx="200">
                  <c:v>32781</c:v>
                </c:pt>
                <c:pt idx="201">
                  <c:v>32812</c:v>
                </c:pt>
                <c:pt idx="202">
                  <c:v>32842</c:v>
                </c:pt>
                <c:pt idx="203">
                  <c:v>32873</c:v>
                </c:pt>
                <c:pt idx="204">
                  <c:v>32904</c:v>
                </c:pt>
                <c:pt idx="205">
                  <c:v>32932</c:v>
                </c:pt>
                <c:pt idx="206">
                  <c:v>32963</c:v>
                </c:pt>
                <c:pt idx="207">
                  <c:v>32993</c:v>
                </c:pt>
                <c:pt idx="208">
                  <c:v>33024</c:v>
                </c:pt>
                <c:pt idx="209">
                  <c:v>33054</c:v>
                </c:pt>
                <c:pt idx="210">
                  <c:v>33085</c:v>
                </c:pt>
                <c:pt idx="211">
                  <c:v>33116</c:v>
                </c:pt>
                <c:pt idx="212">
                  <c:v>33146</c:v>
                </c:pt>
                <c:pt idx="213">
                  <c:v>33177</c:v>
                </c:pt>
                <c:pt idx="214">
                  <c:v>33207</c:v>
                </c:pt>
                <c:pt idx="215">
                  <c:v>33238</c:v>
                </c:pt>
                <c:pt idx="216">
                  <c:v>33269</c:v>
                </c:pt>
                <c:pt idx="217">
                  <c:v>33297</c:v>
                </c:pt>
                <c:pt idx="218">
                  <c:v>33328</c:v>
                </c:pt>
                <c:pt idx="219">
                  <c:v>33358</c:v>
                </c:pt>
                <c:pt idx="220">
                  <c:v>33389</c:v>
                </c:pt>
                <c:pt idx="221">
                  <c:v>33419</c:v>
                </c:pt>
                <c:pt idx="222">
                  <c:v>33450</c:v>
                </c:pt>
                <c:pt idx="223">
                  <c:v>33481</c:v>
                </c:pt>
                <c:pt idx="224">
                  <c:v>33511</c:v>
                </c:pt>
                <c:pt idx="225">
                  <c:v>33542</c:v>
                </c:pt>
                <c:pt idx="226">
                  <c:v>33572</c:v>
                </c:pt>
                <c:pt idx="227">
                  <c:v>33603</c:v>
                </c:pt>
                <c:pt idx="228">
                  <c:v>33634</c:v>
                </c:pt>
                <c:pt idx="229">
                  <c:v>33663</c:v>
                </c:pt>
                <c:pt idx="230">
                  <c:v>33694</c:v>
                </c:pt>
                <c:pt idx="231">
                  <c:v>33724</c:v>
                </c:pt>
                <c:pt idx="232">
                  <c:v>33755</c:v>
                </c:pt>
                <c:pt idx="233">
                  <c:v>33785</c:v>
                </c:pt>
                <c:pt idx="234">
                  <c:v>33816</c:v>
                </c:pt>
                <c:pt idx="235">
                  <c:v>33847</c:v>
                </c:pt>
                <c:pt idx="236">
                  <c:v>33877</c:v>
                </c:pt>
                <c:pt idx="237">
                  <c:v>33908</c:v>
                </c:pt>
                <c:pt idx="238">
                  <c:v>33938</c:v>
                </c:pt>
                <c:pt idx="239">
                  <c:v>33969</c:v>
                </c:pt>
                <c:pt idx="240">
                  <c:v>34000</c:v>
                </c:pt>
                <c:pt idx="241">
                  <c:v>34028</c:v>
                </c:pt>
                <c:pt idx="242">
                  <c:v>34059</c:v>
                </c:pt>
                <c:pt idx="243">
                  <c:v>34089</c:v>
                </c:pt>
                <c:pt idx="244">
                  <c:v>34120</c:v>
                </c:pt>
                <c:pt idx="245">
                  <c:v>34150</c:v>
                </c:pt>
                <c:pt idx="246">
                  <c:v>34181</c:v>
                </c:pt>
                <c:pt idx="247">
                  <c:v>34212</c:v>
                </c:pt>
                <c:pt idx="248">
                  <c:v>34242</c:v>
                </c:pt>
                <c:pt idx="249">
                  <c:v>34273</c:v>
                </c:pt>
                <c:pt idx="250">
                  <c:v>34303</c:v>
                </c:pt>
                <c:pt idx="251">
                  <c:v>34334</c:v>
                </c:pt>
                <c:pt idx="252">
                  <c:v>34365</c:v>
                </c:pt>
                <c:pt idx="253">
                  <c:v>34393</c:v>
                </c:pt>
                <c:pt idx="254">
                  <c:v>34424</c:v>
                </c:pt>
                <c:pt idx="255">
                  <c:v>34454</c:v>
                </c:pt>
                <c:pt idx="256">
                  <c:v>34485</c:v>
                </c:pt>
                <c:pt idx="257">
                  <c:v>34515</c:v>
                </c:pt>
                <c:pt idx="258">
                  <c:v>34546</c:v>
                </c:pt>
                <c:pt idx="259">
                  <c:v>34577</c:v>
                </c:pt>
                <c:pt idx="260">
                  <c:v>34607</c:v>
                </c:pt>
                <c:pt idx="261">
                  <c:v>34638</c:v>
                </c:pt>
                <c:pt idx="262">
                  <c:v>34668</c:v>
                </c:pt>
                <c:pt idx="263">
                  <c:v>34699</c:v>
                </c:pt>
                <c:pt idx="264">
                  <c:v>34730</c:v>
                </c:pt>
                <c:pt idx="265">
                  <c:v>34758</c:v>
                </c:pt>
                <c:pt idx="266">
                  <c:v>34789</c:v>
                </c:pt>
                <c:pt idx="267">
                  <c:v>34819</c:v>
                </c:pt>
                <c:pt idx="268">
                  <c:v>34850</c:v>
                </c:pt>
                <c:pt idx="269">
                  <c:v>34880</c:v>
                </c:pt>
                <c:pt idx="270">
                  <c:v>34911</c:v>
                </c:pt>
                <c:pt idx="271">
                  <c:v>34942</c:v>
                </c:pt>
                <c:pt idx="272">
                  <c:v>34972</c:v>
                </c:pt>
                <c:pt idx="273">
                  <c:v>35003</c:v>
                </c:pt>
                <c:pt idx="274">
                  <c:v>35033</c:v>
                </c:pt>
                <c:pt idx="275">
                  <c:v>35064</c:v>
                </c:pt>
                <c:pt idx="276">
                  <c:v>35095</c:v>
                </c:pt>
                <c:pt idx="277">
                  <c:v>35124</c:v>
                </c:pt>
                <c:pt idx="278">
                  <c:v>35155</c:v>
                </c:pt>
                <c:pt idx="279">
                  <c:v>35185</c:v>
                </c:pt>
                <c:pt idx="280">
                  <c:v>35216</c:v>
                </c:pt>
                <c:pt idx="281">
                  <c:v>35246</c:v>
                </c:pt>
                <c:pt idx="282">
                  <c:v>35277</c:v>
                </c:pt>
                <c:pt idx="283">
                  <c:v>35308</c:v>
                </c:pt>
                <c:pt idx="284">
                  <c:v>35338</c:v>
                </c:pt>
                <c:pt idx="285">
                  <c:v>35369</c:v>
                </c:pt>
                <c:pt idx="286">
                  <c:v>35399</c:v>
                </c:pt>
                <c:pt idx="287">
                  <c:v>35430</c:v>
                </c:pt>
                <c:pt idx="288">
                  <c:v>35461</c:v>
                </c:pt>
                <c:pt idx="289">
                  <c:v>35489</c:v>
                </c:pt>
                <c:pt idx="290">
                  <c:v>35520</c:v>
                </c:pt>
                <c:pt idx="291">
                  <c:v>35550</c:v>
                </c:pt>
                <c:pt idx="292">
                  <c:v>35581</c:v>
                </c:pt>
                <c:pt idx="293">
                  <c:v>35611</c:v>
                </c:pt>
                <c:pt idx="294">
                  <c:v>35642</c:v>
                </c:pt>
                <c:pt idx="295">
                  <c:v>35673</c:v>
                </c:pt>
                <c:pt idx="296">
                  <c:v>35703</c:v>
                </c:pt>
                <c:pt idx="297">
                  <c:v>35734</c:v>
                </c:pt>
                <c:pt idx="298">
                  <c:v>35764</c:v>
                </c:pt>
                <c:pt idx="299">
                  <c:v>35795</c:v>
                </c:pt>
                <c:pt idx="300">
                  <c:v>35826</c:v>
                </c:pt>
                <c:pt idx="301">
                  <c:v>35854</c:v>
                </c:pt>
                <c:pt idx="302">
                  <c:v>35885</c:v>
                </c:pt>
                <c:pt idx="303">
                  <c:v>35915</c:v>
                </c:pt>
                <c:pt idx="304">
                  <c:v>35946</c:v>
                </c:pt>
                <c:pt idx="305">
                  <c:v>35976</c:v>
                </c:pt>
                <c:pt idx="306">
                  <c:v>36007</c:v>
                </c:pt>
                <c:pt idx="307">
                  <c:v>36038</c:v>
                </c:pt>
                <c:pt idx="308">
                  <c:v>36068</c:v>
                </c:pt>
                <c:pt idx="309">
                  <c:v>36099</c:v>
                </c:pt>
                <c:pt idx="310">
                  <c:v>36129</c:v>
                </c:pt>
                <c:pt idx="311">
                  <c:v>36160</c:v>
                </c:pt>
                <c:pt idx="312">
                  <c:v>36191</c:v>
                </c:pt>
                <c:pt idx="313">
                  <c:v>36219</c:v>
                </c:pt>
                <c:pt idx="314">
                  <c:v>36250</c:v>
                </c:pt>
                <c:pt idx="315">
                  <c:v>36280</c:v>
                </c:pt>
                <c:pt idx="316">
                  <c:v>36311</c:v>
                </c:pt>
                <c:pt idx="317">
                  <c:v>36341</c:v>
                </c:pt>
                <c:pt idx="318">
                  <c:v>36372</c:v>
                </c:pt>
                <c:pt idx="319">
                  <c:v>36403</c:v>
                </c:pt>
                <c:pt idx="320">
                  <c:v>36433</c:v>
                </c:pt>
                <c:pt idx="321">
                  <c:v>36464</c:v>
                </c:pt>
                <c:pt idx="322">
                  <c:v>36494</c:v>
                </c:pt>
                <c:pt idx="323">
                  <c:v>36525</c:v>
                </c:pt>
                <c:pt idx="324">
                  <c:v>36556</c:v>
                </c:pt>
                <c:pt idx="325">
                  <c:v>36585</c:v>
                </c:pt>
                <c:pt idx="326">
                  <c:v>36616</c:v>
                </c:pt>
                <c:pt idx="327">
                  <c:v>36646</c:v>
                </c:pt>
                <c:pt idx="328">
                  <c:v>36677</c:v>
                </c:pt>
                <c:pt idx="329">
                  <c:v>36707</c:v>
                </c:pt>
                <c:pt idx="330">
                  <c:v>36738</c:v>
                </c:pt>
                <c:pt idx="331">
                  <c:v>36769</c:v>
                </c:pt>
                <c:pt idx="332">
                  <c:v>36799</c:v>
                </c:pt>
                <c:pt idx="333">
                  <c:v>36830</c:v>
                </c:pt>
                <c:pt idx="334">
                  <c:v>36860</c:v>
                </c:pt>
                <c:pt idx="335">
                  <c:v>36891</c:v>
                </c:pt>
                <c:pt idx="336">
                  <c:v>36922</c:v>
                </c:pt>
                <c:pt idx="337">
                  <c:v>36950</c:v>
                </c:pt>
                <c:pt idx="338">
                  <c:v>36981</c:v>
                </c:pt>
                <c:pt idx="339">
                  <c:v>37011</c:v>
                </c:pt>
                <c:pt idx="340">
                  <c:v>37042</c:v>
                </c:pt>
                <c:pt idx="341">
                  <c:v>37072</c:v>
                </c:pt>
                <c:pt idx="342">
                  <c:v>37103</c:v>
                </c:pt>
                <c:pt idx="343">
                  <c:v>37134</c:v>
                </c:pt>
                <c:pt idx="344">
                  <c:v>37164</c:v>
                </c:pt>
                <c:pt idx="345">
                  <c:v>37195</c:v>
                </c:pt>
                <c:pt idx="346">
                  <c:v>37225</c:v>
                </c:pt>
                <c:pt idx="347">
                  <c:v>37256</c:v>
                </c:pt>
                <c:pt idx="348">
                  <c:v>37287</c:v>
                </c:pt>
                <c:pt idx="349">
                  <c:v>37315</c:v>
                </c:pt>
                <c:pt idx="350">
                  <c:v>37346</c:v>
                </c:pt>
                <c:pt idx="351">
                  <c:v>37376</c:v>
                </c:pt>
                <c:pt idx="352">
                  <c:v>37407</c:v>
                </c:pt>
                <c:pt idx="353">
                  <c:v>37437</c:v>
                </c:pt>
                <c:pt idx="354">
                  <c:v>37468</c:v>
                </c:pt>
                <c:pt idx="355">
                  <c:v>37499</c:v>
                </c:pt>
                <c:pt idx="356">
                  <c:v>37529</c:v>
                </c:pt>
                <c:pt idx="357">
                  <c:v>37560</c:v>
                </c:pt>
                <c:pt idx="358">
                  <c:v>37590</c:v>
                </c:pt>
                <c:pt idx="359">
                  <c:v>37621</c:v>
                </c:pt>
                <c:pt idx="360">
                  <c:v>37652</c:v>
                </c:pt>
                <c:pt idx="361">
                  <c:v>37680</c:v>
                </c:pt>
                <c:pt idx="362">
                  <c:v>37711</c:v>
                </c:pt>
                <c:pt idx="363">
                  <c:v>37741</c:v>
                </c:pt>
                <c:pt idx="364">
                  <c:v>37772</c:v>
                </c:pt>
                <c:pt idx="365">
                  <c:v>37802</c:v>
                </c:pt>
                <c:pt idx="366">
                  <c:v>37833</c:v>
                </c:pt>
                <c:pt idx="367">
                  <c:v>37864</c:v>
                </c:pt>
                <c:pt idx="368">
                  <c:v>37894</c:v>
                </c:pt>
                <c:pt idx="369">
                  <c:v>37925</c:v>
                </c:pt>
                <c:pt idx="370">
                  <c:v>37955</c:v>
                </c:pt>
                <c:pt idx="371">
                  <c:v>37986</c:v>
                </c:pt>
                <c:pt idx="372">
                  <c:v>38017</c:v>
                </c:pt>
                <c:pt idx="373">
                  <c:v>38046</c:v>
                </c:pt>
                <c:pt idx="374">
                  <c:v>38077</c:v>
                </c:pt>
                <c:pt idx="375">
                  <c:v>38107</c:v>
                </c:pt>
                <c:pt idx="376">
                  <c:v>38138</c:v>
                </c:pt>
                <c:pt idx="377">
                  <c:v>38168</c:v>
                </c:pt>
                <c:pt idx="378">
                  <c:v>38199</c:v>
                </c:pt>
                <c:pt idx="379">
                  <c:v>38230</c:v>
                </c:pt>
                <c:pt idx="380">
                  <c:v>38260</c:v>
                </c:pt>
                <c:pt idx="381">
                  <c:v>38291</c:v>
                </c:pt>
                <c:pt idx="382">
                  <c:v>38321</c:v>
                </c:pt>
                <c:pt idx="383">
                  <c:v>38352</c:v>
                </c:pt>
                <c:pt idx="384">
                  <c:v>38383</c:v>
                </c:pt>
                <c:pt idx="385">
                  <c:v>38411</c:v>
                </c:pt>
                <c:pt idx="386">
                  <c:v>38442</c:v>
                </c:pt>
                <c:pt idx="387">
                  <c:v>38472</c:v>
                </c:pt>
                <c:pt idx="388">
                  <c:v>38503</c:v>
                </c:pt>
                <c:pt idx="389">
                  <c:v>38533</c:v>
                </c:pt>
                <c:pt idx="390">
                  <c:v>38564</c:v>
                </c:pt>
                <c:pt idx="391">
                  <c:v>38595</c:v>
                </c:pt>
                <c:pt idx="392">
                  <c:v>38625</c:v>
                </c:pt>
                <c:pt idx="393">
                  <c:v>38656</c:v>
                </c:pt>
                <c:pt idx="394">
                  <c:v>38686</c:v>
                </c:pt>
                <c:pt idx="395">
                  <c:v>38717</c:v>
                </c:pt>
                <c:pt idx="396">
                  <c:v>38748</c:v>
                </c:pt>
                <c:pt idx="397">
                  <c:v>38776</c:v>
                </c:pt>
                <c:pt idx="398">
                  <c:v>38807</c:v>
                </c:pt>
                <c:pt idx="399">
                  <c:v>38837</c:v>
                </c:pt>
                <c:pt idx="400">
                  <c:v>38868</c:v>
                </c:pt>
                <c:pt idx="401">
                  <c:v>38898</c:v>
                </c:pt>
                <c:pt idx="402">
                  <c:v>38929</c:v>
                </c:pt>
                <c:pt idx="403">
                  <c:v>38960</c:v>
                </c:pt>
                <c:pt idx="404">
                  <c:v>38990</c:v>
                </c:pt>
                <c:pt idx="405">
                  <c:v>39021</c:v>
                </c:pt>
                <c:pt idx="406">
                  <c:v>39051</c:v>
                </c:pt>
                <c:pt idx="407">
                  <c:v>39082</c:v>
                </c:pt>
                <c:pt idx="408">
                  <c:v>39113</c:v>
                </c:pt>
                <c:pt idx="409">
                  <c:v>39141</c:v>
                </c:pt>
                <c:pt idx="410">
                  <c:v>39172</c:v>
                </c:pt>
                <c:pt idx="411">
                  <c:v>39202</c:v>
                </c:pt>
                <c:pt idx="412">
                  <c:v>39233</c:v>
                </c:pt>
                <c:pt idx="413">
                  <c:v>39263</c:v>
                </c:pt>
                <c:pt idx="414">
                  <c:v>39294</c:v>
                </c:pt>
                <c:pt idx="415">
                  <c:v>39325</c:v>
                </c:pt>
                <c:pt idx="416">
                  <c:v>39355</c:v>
                </c:pt>
                <c:pt idx="417">
                  <c:v>39386</c:v>
                </c:pt>
                <c:pt idx="418">
                  <c:v>39416</c:v>
                </c:pt>
                <c:pt idx="419">
                  <c:v>39447</c:v>
                </c:pt>
                <c:pt idx="420">
                  <c:v>39478</c:v>
                </c:pt>
                <c:pt idx="421">
                  <c:v>39507</c:v>
                </c:pt>
                <c:pt idx="422">
                  <c:v>39538</c:v>
                </c:pt>
                <c:pt idx="423">
                  <c:v>39568</c:v>
                </c:pt>
                <c:pt idx="424">
                  <c:v>39599</c:v>
                </c:pt>
                <c:pt idx="425">
                  <c:v>39629</c:v>
                </c:pt>
                <c:pt idx="426">
                  <c:v>39660</c:v>
                </c:pt>
                <c:pt idx="427">
                  <c:v>39691</c:v>
                </c:pt>
                <c:pt idx="428">
                  <c:v>39721</c:v>
                </c:pt>
                <c:pt idx="429">
                  <c:v>39752</c:v>
                </c:pt>
                <c:pt idx="430">
                  <c:v>39782</c:v>
                </c:pt>
                <c:pt idx="431">
                  <c:v>39813</c:v>
                </c:pt>
                <c:pt idx="432">
                  <c:v>39844</c:v>
                </c:pt>
                <c:pt idx="433">
                  <c:v>39872</c:v>
                </c:pt>
                <c:pt idx="434">
                  <c:v>39903</c:v>
                </c:pt>
                <c:pt idx="435">
                  <c:v>39933</c:v>
                </c:pt>
                <c:pt idx="436">
                  <c:v>39964</c:v>
                </c:pt>
                <c:pt idx="437">
                  <c:v>39994</c:v>
                </c:pt>
                <c:pt idx="438">
                  <c:v>40025</c:v>
                </c:pt>
                <c:pt idx="439">
                  <c:v>40056</c:v>
                </c:pt>
                <c:pt idx="440">
                  <c:v>40086</c:v>
                </c:pt>
                <c:pt idx="441">
                  <c:v>40117</c:v>
                </c:pt>
                <c:pt idx="442">
                  <c:v>40147</c:v>
                </c:pt>
                <c:pt idx="443">
                  <c:v>40178</c:v>
                </c:pt>
                <c:pt idx="444">
                  <c:v>40209</c:v>
                </c:pt>
                <c:pt idx="445">
                  <c:v>40237</c:v>
                </c:pt>
                <c:pt idx="446">
                  <c:v>40268</c:v>
                </c:pt>
                <c:pt idx="447">
                  <c:v>40298</c:v>
                </c:pt>
                <c:pt idx="448">
                  <c:v>40329</c:v>
                </c:pt>
                <c:pt idx="449">
                  <c:v>40359</c:v>
                </c:pt>
                <c:pt idx="450">
                  <c:v>40390</c:v>
                </c:pt>
                <c:pt idx="451">
                  <c:v>40421</c:v>
                </c:pt>
                <c:pt idx="452">
                  <c:v>40451</c:v>
                </c:pt>
                <c:pt idx="453">
                  <c:v>40482</c:v>
                </c:pt>
                <c:pt idx="454">
                  <c:v>40512</c:v>
                </c:pt>
                <c:pt idx="455">
                  <c:v>40543</c:v>
                </c:pt>
                <c:pt idx="456">
                  <c:v>40574</c:v>
                </c:pt>
                <c:pt idx="457">
                  <c:v>40602</c:v>
                </c:pt>
                <c:pt idx="458">
                  <c:v>40633</c:v>
                </c:pt>
                <c:pt idx="459">
                  <c:v>40663</c:v>
                </c:pt>
                <c:pt idx="460">
                  <c:v>40694</c:v>
                </c:pt>
                <c:pt idx="461">
                  <c:v>40724</c:v>
                </c:pt>
                <c:pt idx="462">
                  <c:v>40755</c:v>
                </c:pt>
                <c:pt idx="463">
                  <c:v>40786</c:v>
                </c:pt>
                <c:pt idx="464">
                  <c:v>40816</c:v>
                </c:pt>
                <c:pt idx="465">
                  <c:v>40847</c:v>
                </c:pt>
                <c:pt idx="466">
                  <c:v>40877</c:v>
                </c:pt>
                <c:pt idx="467">
                  <c:v>40908</c:v>
                </c:pt>
                <c:pt idx="468">
                  <c:v>40939</c:v>
                </c:pt>
                <c:pt idx="469">
                  <c:v>40968</c:v>
                </c:pt>
                <c:pt idx="470">
                  <c:v>40999</c:v>
                </c:pt>
                <c:pt idx="471">
                  <c:v>41029</c:v>
                </c:pt>
                <c:pt idx="472">
                  <c:v>41060</c:v>
                </c:pt>
                <c:pt idx="473">
                  <c:v>41090</c:v>
                </c:pt>
                <c:pt idx="474">
                  <c:v>41121</c:v>
                </c:pt>
                <c:pt idx="475">
                  <c:v>41152</c:v>
                </c:pt>
                <c:pt idx="476">
                  <c:v>41182</c:v>
                </c:pt>
                <c:pt idx="477">
                  <c:v>41213</c:v>
                </c:pt>
                <c:pt idx="478">
                  <c:v>41243</c:v>
                </c:pt>
                <c:pt idx="479">
                  <c:v>41274</c:v>
                </c:pt>
                <c:pt idx="480">
                  <c:v>41305</c:v>
                </c:pt>
                <c:pt idx="481">
                  <c:v>41333</c:v>
                </c:pt>
                <c:pt idx="482">
                  <c:v>41364</c:v>
                </c:pt>
                <c:pt idx="483">
                  <c:v>41394</c:v>
                </c:pt>
                <c:pt idx="484">
                  <c:v>41425</c:v>
                </c:pt>
                <c:pt idx="485">
                  <c:v>41455</c:v>
                </c:pt>
                <c:pt idx="486">
                  <c:v>41486</c:v>
                </c:pt>
                <c:pt idx="487">
                  <c:v>41517</c:v>
                </c:pt>
                <c:pt idx="488">
                  <c:v>41547</c:v>
                </c:pt>
                <c:pt idx="489">
                  <c:v>41578</c:v>
                </c:pt>
                <c:pt idx="490">
                  <c:v>41608</c:v>
                </c:pt>
                <c:pt idx="491">
                  <c:v>41639</c:v>
                </c:pt>
                <c:pt idx="492">
                  <c:v>41670</c:v>
                </c:pt>
                <c:pt idx="493">
                  <c:v>41698</c:v>
                </c:pt>
                <c:pt idx="494">
                  <c:v>41729</c:v>
                </c:pt>
                <c:pt idx="495">
                  <c:v>41759</c:v>
                </c:pt>
                <c:pt idx="496">
                  <c:v>41790</c:v>
                </c:pt>
                <c:pt idx="497">
                  <c:v>41820</c:v>
                </c:pt>
                <c:pt idx="498">
                  <c:v>41851</c:v>
                </c:pt>
                <c:pt idx="499">
                  <c:v>41882</c:v>
                </c:pt>
                <c:pt idx="500">
                  <c:v>41912</c:v>
                </c:pt>
                <c:pt idx="501">
                  <c:v>41943</c:v>
                </c:pt>
                <c:pt idx="502">
                  <c:v>41973</c:v>
                </c:pt>
                <c:pt idx="503">
                  <c:v>42004</c:v>
                </c:pt>
                <c:pt idx="504">
                  <c:v>42035</c:v>
                </c:pt>
                <c:pt idx="505">
                  <c:v>42063</c:v>
                </c:pt>
                <c:pt idx="506">
                  <c:v>42094</c:v>
                </c:pt>
                <c:pt idx="507">
                  <c:v>42124</c:v>
                </c:pt>
                <c:pt idx="508">
                  <c:v>42155</c:v>
                </c:pt>
                <c:pt idx="509">
                  <c:v>42185</c:v>
                </c:pt>
                <c:pt idx="510">
                  <c:v>42216</c:v>
                </c:pt>
                <c:pt idx="511">
                  <c:v>42247</c:v>
                </c:pt>
                <c:pt idx="512">
                  <c:v>42277</c:v>
                </c:pt>
                <c:pt idx="513">
                  <c:v>42308</c:v>
                </c:pt>
                <c:pt idx="514">
                  <c:v>42338</c:v>
                </c:pt>
                <c:pt idx="515">
                  <c:v>42369</c:v>
                </c:pt>
                <c:pt idx="516">
                  <c:v>42400</c:v>
                </c:pt>
                <c:pt idx="517">
                  <c:v>42429</c:v>
                </c:pt>
                <c:pt idx="518">
                  <c:v>42460</c:v>
                </c:pt>
                <c:pt idx="519">
                  <c:v>42490</c:v>
                </c:pt>
                <c:pt idx="520">
                  <c:v>42521</c:v>
                </c:pt>
                <c:pt idx="521">
                  <c:v>42551</c:v>
                </c:pt>
                <c:pt idx="522">
                  <c:v>42582</c:v>
                </c:pt>
                <c:pt idx="523">
                  <c:v>42613</c:v>
                </c:pt>
                <c:pt idx="524">
                  <c:v>42643</c:v>
                </c:pt>
                <c:pt idx="525">
                  <c:v>42674</c:v>
                </c:pt>
                <c:pt idx="526">
                  <c:v>42704</c:v>
                </c:pt>
                <c:pt idx="527">
                  <c:v>42735</c:v>
                </c:pt>
                <c:pt idx="528">
                  <c:v>42766</c:v>
                </c:pt>
                <c:pt idx="529">
                  <c:v>42794</c:v>
                </c:pt>
                <c:pt idx="530">
                  <c:v>42825</c:v>
                </c:pt>
                <c:pt idx="531">
                  <c:v>42855</c:v>
                </c:pt>
                <c:pt idx="532">
                  <c:v>42886</c:v>
                </c:pt>
                <c:pt idx="533">
                  <c:v>42916</c:v>
                </c:pt>
                <c:pt idx="534">
                  <c:v>42947</c:v>
                </c:pt>
                <c:pt idx="535">
                  <c:v>42978</c:v>
                </c:pt>
                <c:pt idx="536">
                  <c:v>43008</c:v>
                </c:pt>
                <c:pt idx="537">
                  <c:v>43039</c:v>
                </c:pt>
                <c:pt idx="538">
                  <c:v>43069</c:v>
                </c:pt>
                <c:pt idx="539">
                  <c:v>43100</c:v>
                </c:pt>
                <c:pt idx="540">
                  <c:v>43131</c:v>
                </c:pt>
                <c:pt idx="541">
                  <c:v>43159</c:v>
                </c:pt>
                <c:pt idx="542">
                  <c:v>43190</c:v>
                </c:pt>
                <c:pt idx="543">
                  <c:v>43220</c:v>
                </c:pt>
                <c:pt idx="544">
                  <c:v>43251</c:v>
                </c:pt>
                <c:pt idx="545">
                  <c:v>43281</c:v>
                </c:pt>
                <c:pt idx="546">
                  <c:v>43312</c:v>
                </c:pt>
                <c:pt idx="547">
                  <c:v>43343</c:v>
                </c:pt>
                <c:pt idx="548">
                  <c:v>43373</c:v>
                </c:pt>
                <c:pt idx="549">
                  <c:v>43404</c:v>
                </c:pt>
                <c:pt idx="550">
                  <c:v>43434</c:v>
                </c:pt>
                <c:pt idx="551">
                  <c:v>43465</c:v>
                </c:pt>
                <c:pt idx="552">
                  <c:v>43496</c:v>
                </c:pt>
                <c:pt idx="553">
                  <c:v>43524</c:v>
                </c:pt>
                <c:pt idx="554">
                  <c:v>43555</c:v>
                </c:pt>
                <c:pt idx="555">
                  <c:v>43585</c:v>
                </c:pt>
                <c:pt idx="556">
                  <c:v>43616</c:v>
                </c:pt>
                <c:pt idx="557">
                  <c:v>43646</c:v>
                </c:pt>
                <c:pt idx="558">
                  <c:v>43677</c:v>
                </c:pt>
                <c:pt idx="559">
                  <c:v>43708</c:v>
                </c:pt>
                <c:pt idx="560">
                  <c:v>43738</c:v>
                </c:pt>
                <c:pt idx="561">
                  <c:v>43769</c:v>
                </c:pt>
                <c:pt idx="562">
                  <c:v>43799</c:v>
                </c:pt>
                <c:pt idx="563">
                  <c:v>43830</c:v>
                </c:pt>
                <c:pt idx="564">
                  <c:v>43861</c:v>
                </c:pt>
                <c:pt idx="565">
                  <c:v>43890</c:v>
                </c:pt>
                <c:pt idx="566">
                  <c:v>43921</c:v>
                </c:pt>
                <c:pt idx="567">
                  <c:v>43951</c:v>
                </c:pt>
                <c:pt idx="568">
                  <c:v>43982</c:v>
                </c:pt>
                <c:pt idx="569">
                  <c:v>44012</c:v>
                </c:pt>
                <c:pt idx="570">
                  <c:v>44043</c:v>
                </c:pt>
                <c:pt idx="571">
                  <c:v>44074</c:v>
                </c:pt>
                <c:pt idx="572">
                  <c:v>44104</c:v>
                </c:pt>
                <c:pt idx="573">
                  <c:v>44135</c:v>
                </c:pt>
                <c:pt idx="574">
                  <c:v>44165</c:v>
                </c:pt>
                <c:pt idx="575">
                  <c:v>44196</c:v>
                </c:pt>
                <c:pt idx="576">
                  <c:v>44227</c:v>
                </c:pt>
                <c:pt idx="577">
                  <c:v>44255</c:v>
                </c:pt>
                <c:pt idx="578">
                  <c:v>44286</c:v>
                </c:pt>
                <c:pt idx="579">
                  <c:v>44316</c:v>
                </c:pt>
                <c:pt idx="580">
                  <c:v>44347</c:v>
                </c:pt>
                <c:pt idx="581">
                  <c:v>44377</c:v>
                </c:pt>
                <c:pt idx="582">
                  <c:v>44408</c:v>
                </c:pt>
                <c:pt idx="583">
                  <c:v>44439</c:v>
                </c:pt>
                <c:pt idx="584">
                  <c:v>44469</c:v>
                </c:pt>
                <c:pt idx="585">
                  <c:v>44500</c:v>
                </c:pt>
                <c:pt idx="586">
                  <c:v>44530</c:v>
                </c:pt>
                <c:pt idx="587">
                  <c:v>44561</c:v>
                </c:pt>
                <c:pt idx="588">
                  <c:v>44592</c:v>
                </c:pt>
                <c:pt idx="589">
                  <c:v>44620</c:v>
                </c:pt>
                <c:pt idx="590">
                  <c:v>44651</c:v>
                </c:pt>
                <c:pt idx="591">
                  <c:v>44681</c:v>
                </c:pt>
                <c:pt idx="592">
                  <c:v>44712</c:v>
                </c:pt>
                <c:pt idx="593">
                  <c:v>44742</c:v>
                </c:pt>
                <c:pt idx="594">
                  <c:v>44773</c:v>
                </c:pt>
                <c:pt idx="595">
                  <c:v>44804</c:v>
                </c:pt>
                <c:pt idx="596">
                  <c:v>44834</c:v>
                </c:pt>
                <c:pt idx="597">
                  <c:v>44865</c:v>
                </c:pt>
                <c:pt idx="598">
                  <c:v>44895</c:v>
                </c:pt>
                <c:pt idx="599">
                  <c:v>44926</c:v>
                </c:pt>
                <c:pt idx="600">
                  <c:v>44957</c:v>
                </c:pt>
                <c:pt idx="601">
                  <c:v>44985</c:v>
                </c:pt>
                <c:pt idx="602">
                  <c:v>45016</c:v>
                </c:pt>
                <c:pt idx="603">
                  <c:v>45046</c:v>
                </c:pt>
                <c:pt idx="604">
                  <c:v>45077</c:v>
                </c:pt>
                <c:pt idx="605">
                  <c:v>45107</c:v>
                </c:pt>
                <c:pt idx="606">
                  <c:v>45138</c:v>
                </c:pt>
                <c:pt idx="607">
                  <c:v>45169</c:v>
                </c:pt>
                <c:pt idx="608">
                  <c:v>45199</c:v>
                </c:pt>
                <c:pt idx="609">
                  <c:v>45230</c:v>
                </c:pt>
                <c:pt idx="610">
                  <c:v>45260</c:v>
                </c:pt>
                <c:pt idx="611">
                  <c:v>45291</c:v>
                </c:pt>
                <c:pt idx="612">
                  <c:v>45322</c:v>
                </c:pt>
                <c:pt idx="613">
                  <c:v>45351</c:v>
                </c:pt>
                <c:pt idx="614">
                  <c:v>45382</c:v>
                </c:pt>
                <c:pt idx="615">
                  <c:v>45412</c:v>
                </c:pt>
                <c:pt idx="616">
                  <c:v>45443</c:v>
                </c:pt>
                <c:pt idx="617">
                  <c:v>45473</c:v>
                </c:pt>
                <c:pt idx="618">
                  <c:v>45504</c:v>
                </c:pt>
                <c:pt idx="619">
                  <c:v>45535</c:v>
                </c:pt>
                <c:pt idx="620">
                  <c:v>45565</c:v>
                </c:pt>
                <c:pt idx="621">
                  <c:v>45596</c:v>
                </c:pt>
                <c:pt idx="622">
                  <c:v>45626</c:v>
                </c:pt>
                <c:pt idx="623">
                  <c:v>45657</c:v>
                </c:pt>
                <c:pt idx="624">
                  <c:v>45688</c:v>
                </c:pt>
                <c:pt idx="625">
                  <c:v>45716</c:v>
                </c:pt>
                <c:pt idx="626">
                  <c:v>45747</c:v>
                </c:pt>
                <c:pt idx="627">
                  <c:v>45777</c:v>
                </c:pt>
                <c:pt idx="628">
                  <c:v>45808</c:v>
                </c:pt>
                <c:pt idx="629">
                  <c:v>45838</c:v>
                </c:pt>
                <c:pt idx="630">
                  <c:v>45869</c:v>
                </c:pt>
                <c:pt idx="631">
                  <c:v>45900</c:v>
                </c:pt>
                <c:pt idx="632">
                  <c:v>45930</c:v>
                </c:pt>
                <c:pt idx="633">
                  <c:v>45961</c:v>
                </c:pt>
                <c:pt idx="634">
                  <c:v>45991</c:v>
                </c:pt>
                <c:pt idx="635">
                  <c:v>46022</c:v>
                </c:pt>
                <c:pt idx="636">
                  <c:v>46053</c:v>
                </c:pt>
                <c:pt idx="637">
                  <c:v>46081</c:v>
                </c:pt>
                <c:pt idx="638">
                  <c:v>46112</c:v>
                </c:pt>
                <c:pt idx="639">
                  <c:v>46142</c:v>
                </c:pt>
                <c:pt idx="640">
                  <c:v>46173</c:v>
                </c:pt>
                <c:pt idx="641">
                  <c:v>46203</c:v>
                </c:pt>
                <c:pt idx="642">
                  <c:v>46234</c:v>
                </c:pt>
                <c:pt idx="643">
                  <c:v>46265</c:v>
                </c:pt>
                <c:pt idx="644">
                  <c:v>46295</c:v>
                </c:pt>
                <c:pt idx="645">
                  <c:v>46326</c:v>
                </c:pt>
                <c:pt idx="646">
                  <c:v>46356</c:v>
                </c:pt>
                <c:pt idx="647">
                  <c:v>46387</c:v>
                </c:pt>
                <c:pt idx="648">
                  <c:v>46418</c:v>
                </c:pt>
                <c:pt idx="649">
                  <c:v>46446</c:v>
                </c:pt>
                <c:pt idx="650">
                  <c:v>46477</c:v>
                </c:pt>
                <c:pt idx="651">
                  <c:v>46507</c:v>
                </c:pt>
                <c:pt idx="652">
                  <c:v>46538</c:v>
                </c:pt>
                <c:pt idx="653">
                  <c:v>46568</c:v>
                </c:pt>
                <c:pt idx="654">
                  <c:v>46599</c:v>
                </c:pt>
                <c:pt idx="655">
                  <c:v>46630</c:v>
                </c:pt>
                <c:pt idx="656">
                  <c:v>46660</c:v>
                </c:pt>
                <c:pt idx="657">
                  <c:v>46691</c:v>
                </c:pt>
                <c:pt idx="658">
                  <c:v>46721</c:v>
                </c:pt>
                <c:pt idx="659">
                  <c:v>46752</c:v>
                </c:pt>
                <c:pt idx="660">
                  <c:v>46783</c:v>
                </c:pt>
                <c:pt idx="661">
                  <c:v>46812</c:v>
                </c:pt>
                <c:pt idx="662">
                  <c:v>46843</c:v>
                </c:pt>
                <c:pt idx="663">
                  <c:v>46873</c:v>
                </c:pt>
                <c:pt idx="664">
                  <c:v>46904</c:v>
                </c:pt>
                <c:pt idx="665">
                  <c:v>46934</c:v>
                </c:pt>
                <c:pt idx="666">
                  <c:v>46965</c:v>
                </c:pt>
                <c:pt idx="667">
                  <c:v>46996</c:v>
                </c:pt>
                <c:pt idx="668">
                  <c:v>47026</c:v>
                </c:pt>
                <c:pt idx="669">
                  <c:v>47057</c:v>
                </c:pt>
                <c:pt idx="670">
                  <c:v>47087</c:v>
                </c:pt>
                <c:pt idx="671">
                  <c:v>47118</c:v>
                </c:pt>
                <c:pt idx="672">
                  <c:v>47149</c:v>
                </c:pt>
                <c:pt idx="673">
                  <c:v>47177</c:v>
                </c:pt>
                <c:pt idx="674">
                  <c:v>47208</c:v>
                </c:pt>
                <c:pt idx="675">
                  <c:v>47238</c:v>
                </c:pt>
                <c:pt idx="676">
                  <c:v>47269</c:v>
                </c:pt>
                <c:pt idx="677">
                  <c:v>47299</c:v>
                </c:pt>
                <c:pt idx="678">
                  <c:v>47330</c:v>
                </c:pt>
                <c:pt idx="679">
                  <c:v>47361</c:v>
                </c:pt>
                <c:pt idx="680">
                  <c:v>47391</c:v>
                </c:pt>
                <c:pt idx="681">
                  <c:v>47422</c:v>
                </c:pt>
                <c:pt idx="682">
                  <c:v>47452</c:v>
                </c:pt>
                <c:pt idx="683">
                  <c:v>47483</c:v>
                </c:pt>
                <c:pt idx="684">
                  <c:v>47514</c:v>
                </c:pt>
                <c:pt idx="685">
                  <c:v>47542</c:v>
                </c:pt>
                <c:pt idx="686">
                  <c:v>47573</c:v>
                </c:pt>
                <c:pt idx="687">
                  <c:v>47603</c:v>
                </c:pt>
                <c:pt idx="688">
                  <c:v>47634</c:v>
                </c:pt>
                <c:pt idx="689">
                  <c:v>47664</c:v>
                </c:pt>
                <c:pt idx="690">
                  <c:v>47695</c:v>
                </c:pt>
                <c:pt idx="691">
                  <c:v>47726</c:v>
                </c:pt>
                <c:pt idx="692">
                  <c:v>47756</c:v>
                </c:pt>
                <c:pt idx="693">
                  <c:v>47787</c:v>
                </c:pt>
                <c:pt idx="694">
                  <c:v>47817</c:v>
                </c:pt>
                <c:pt idx="695">
                  <c:v>47848</c:v>
                </c:pt>
                <c:pt idx="696">
                  <c:v>47879</c:v>
                </c:pt>
                <c:pt idx="697">
                  <c:v>47907</c:v>
                </c:pt>
                <c:pt idx="698">
                  <c:v>47938</c:v>
                </c:pt>
                <c:pt idx="699">
                  <c:v>47968</c:v>
                </c:pt>
                <c:pt idx="700">
                  <c:v>47999</c:v>
                </c:pt>
                <c:pt idx="701">
                  <c:v>48029</c:v>
                </c:pt>
                <c:pt idx="702">
                  <c:v>48060</c:v>
                </c:pt>
                <c:pt idx="703">
                  <c:v>48091</c:v>
                </c:pt>
                <c:pt idx="704">
                  <c:v>48121</c:v>
                </c:pt>
                <c:pt idx="705">
                  <c:v>48152</c:v>
                </c:pt>
                <c:pt idx="706">
                  <c:v>48182</c:v>
                </c:pt>
                <c:pt idx="707">
                  <c:v>48213</c:v>
                </c:pt>
                <c:pt idx="708">
                  <c:v>48244</c:v>
                </c:pt>
                <c:pt idx="709">
                  <c:v>48273</c:v>
                </c:pt>
                <c:pt idx="710">
                  <c:v>48304</c:v>
                </c:pt>
                <c:pt idx="711">
                  <c:v>48334</c:v>
                </c:pt>
                <c:pt idx="712">
                  <c:v>48365</c:v>
                </c:pt>
                <c:pt idx="713">
                  <c:v>48395</c:v>
                </c:pt>
                <c:pt idx="714">
                  <c:v>48426</c:v>
                </c:pt>
                <c:pt idx="715">
                  <c:v>48457</c:v>
                </c:pt>
                <c:pt idx="716">
                  <c:v>48487</c:v>
                </c:pt>
                <c:pt idx="717">
                  <c:v>48518</c:v>
                </c:pt>
                <c:pt idx="718">
                  <c:v>48548</c:v>
                </c:pt>
                <c:pt idx="719">
                  <c:v>48579</c:v>
                </c:pt>
                <c:pt idx="720">
                  <c:v>48610</c:v>
                </c:pt>
                <c:pt idx="721">
                  <c:v>48638</c:v>
                </c:pt>
                <c:pt idx="722">
                  <c:v>48669</c:v>
                </c:pt>
                <c:pt idx="723">
                  <c:v>48699</c:v>
                </c:pt>
                <c:pt idx="724">
                  <c:v>48730</c:v>
                </c:pt>
                <c:pt idx="725">
                  <c:v>48760</c:v>
                </c:pt>
                <c:pt idx="726">
                  <c:v>48791</c:v>
                </c:pt>
                <c:pt idx="727">
                  <c:v>48822</c:v>
                </c:pt>
                <c:pt idx="728">
                  <c:v>48852</c:v>
                </c:pt>
                <c:pt idx="729">
                  <c:v>48883</c:v>
                </c:pt>
                <c:pt idx="730">
                  <c:v>48913</c:v>
                </c:pt>
                <c:pt idx="731">
                  <c:v>48944</c:v>
                </c:pt>
                <c:pt idx="732">
                  <c:v>48975</c:v>
                </c:pt>
                <c:pt idx="733">
                  <c:v>49003</c:v>
                </c:pt>
                <c:pt idx="734">
                  <c:v>49034</c:v>
                </c:pt>
                <c:pt idx="735">
                  <c:v>49064</c:v>
                </c:pt>
                <c:pt idx="736">
                  <c:v>49095</c:v>
                </c:pt>
                <c:pt idx="737">
                  <c:v>49125</c:v>
                </c:pt>
                <c:pt idx="738">
                  <c:v>49156</c:v>
                </c:pt>
                <c:pt idx="739">
                  <c:v>49187</c:v>
                </c:pt>
                <c:pt idx="740">
                  <c:v>49217</c:v>
                </c:pt>
                <c:pt idx="741">
                  <c:v>49248</c:v>
                </c:pt>
                <c:pt idx="742">
                  <c:v>49278</c:v>
                </c:pt>
                <c:pt idx="743">
                  <c:v>49309</c:v>
                </c:pt>
                <c:pt idx="744">
                  <c:v>49340</c:v>
                </c:pt>
                <c:pt idx="745">
                  <c:v>49368</c:v>
                </c:pt>
                <c:pt idx="746">
                  <c:v>49399</c:v>
                </c:pt>
                <c:pt idx="747">
                  <c:v>49429</c:v>
                </c:pt>
                <c:pt idx="748">
                  <c:v>49460</c:v>
                </c:pt>
                <c:pt idx="749">
                  <c:v>49490</c:v>
                </c:pt>
                <c:pt idx="750">
                  <c:v>49521</c:v>
                </c:pt>
                <c:pt idx="751">
                  <c:v>49552</c:v>
                </c:pt>
                <c:pt idx="752">
                  <c:v>49582</c:v>
                </c:pt>
                <c:pt idx="753">
                  <c:v>49613</c:v>
                </c:pt>
                <c:pt idx="754">
                  <c:v>49643</c:v>
                </c:pt>
                <c:pt idx="755">
                  <c:v>49674</c:v>
                </c:pt>
                <c:pt idx="756">
                  <c:v>49705</c:v>
                </c:pt>
                <c:pt idx="757">
                  <c:v>49734</c:v>
                </c:pt>
                <c:pt idx="758">
                  <c:v>49765</c:v>
                </c:pt>
                <c:pt idx="759">
                  <c:v>49795</c:v>
                </c:pt>
                <c:pt idx="760">
                  <c:v>49826</c:v>
                </c:pt>
                <c:pt idx="761">
                  <c:v>49856</c:v>
                </c:pt>
                <c:pt idx="762">
                  <c:v>49887</c:v>
                </c:pt>
                <c:pt idx="763">
                  <c:v>49918</c:v>
                </c:pt>
                <c:pt idx="764">
                  <c:v>49948</c:v>
                </c:pt>
                <c:pt idx="765">
                  <c:v>49979</c:v>
                </c:pt>
                <c:pt idx="766">
                  <c:v>50009</c:v>
                </c:pt>
                <c:pt idx="767">
                  <c:v>50040</c:v>
                </c:pt>
                <c:pt idx="768">
                  <c:v>50071</c:v>
                </c:pt>
                <c:pt idx="769">
                  <c:v>50099</c:v>
                </c:pt>
                <c:pt idx="770">
                  <c:v>50130</c:v>
                </c:pt>
                <c:pt idx="771">
                  <c:v>50160</c:v>
                </c:pt>
                <c:pt idx="772">
                  <c:v>50191</c:v>
                </c:pt>
                <c:pt idx="773">
                  <c:v>50221</c:v>
                </c:pt>
                <c:pt idx="774">
                  <c:v>50252</c:v>
                </c:pt>
                <c:pt idx="775">
                  <c:v>50283</c:v>
                </c:pt>
                <c:pt idx="776">
                  <c:v>50313</c:v>
                </c:pt>
                <c:pt idx="777">
                  <c:v>50344</c:v>
                </c:pt>
                <c:pt idx="778">
                  <c:v>50374</c:v>
                </c:pt>
                <c:pt idx="779">
                  <c:v>50405</c:v>
                </c:pt>
                <c:pt idx="780">
                  <c:v>50436</c:v>
                </c:pt>
                <c:pt idx="781">
                  <c:v>50464</c:v>
                </c:pt>
                <c:pt idx="782">
                  <c:v>50495</c:v>
                </c:pt>
                <c:pt idx="783">
                  <c:v>50525</c:v>
                </c:pt>
                <c:pt idx="784">
                  <c:v>50556</c:v>
                </c:pt>
                <c:pt idx="785">
                  <c:v>50586</c:v>
                </c:pt>
                <c:pt idx="786">
                  <c:v>50617</c:v>
                </c:pt>
                <c:pt idx="787">
                  <c:v>50648</c:v>
                </c:pt>
                <c:pt idx="788">
                  <c:v>50678</c:v>
                </c:pt>
                <c:pt idx="789">
                  <c:v>50709</c:v>
                </c:pt>
                <c:pt idx="790">
                  <c:v>50739</c:v>
                </c:pt>
                <c:pt idx="791">
                  <c:v>50770</c:v>
                </c:pt>
                <c:pt idx="792">
                  <c:v>50801</c:v>
                </c:pt>
                <c:pt idx="793">
                  <c:v>50829</c:v>
                </c:pt>
                <c:pt idx="794">
                  <c:v>50860</c:v>
                </c:pt>
                <c:pt idx="795">
                  <c:v>50890</c:v>
                </c:pt>
                <c:pt idx="796">
                  <c:v>50921</c:v>
                </c:pt>
                <c:pt idx="797">
                  <c:v>50951</c:v>
                </c:pt>
                <c:pt idx="798">
                  <c:v>50982</c:v>
                </c:pt>
                <c:pt idx="799">
                  <c:v>51013</c:v>
                </c:pt>
                <c:pt idx="800">
                  <c:v>51043</c:v>
                </c:pt>
                <c:pt idx="801">
                  <c:v>51074</c:v>
                </c:pt>
                <c:pt idx="802">
                  <c:v>51104</c:v>
                </c:pt>
                <c:pt idx="803">
                  <c:v>51135</c:v>
                </c:pt>
                <c:pt idx="804">
                  <c:v>51166</c:v>
                </c:pt>
                <c:pt idx="805">
                  <c:v>51195</c:v>
                </c:pt>
                <c:pt idx="806">
                  <c:v>51226</c:v>
                </c:pt>
                <c:pt idx="807">
                  <c:v>51256</c:v>
                </c:pt>
                <c:pt idx="808">
                  <c:v>51287</c:v>
                </c:pt>
                <c:pt idx="809">
                  <c:v>51317</c:v>
                </c:pt>
                <c:pt idx="810">
                  <c:v>51348</c:v>
                </c:pt>
                <c:pt idx="811">
                  <c:v>51379</c:v>
                </c:pt>
                <c:pt idx="812">
                  <c:v>51409</c:v>
                </c:pt>
                <c:pt idx="813">
                  <c:v>51440</c:v>
                </c:pt>
                <c:pt idx="814">
                  <c:v>51470</c:v>
                </c:pt>
                <c:pt idx="815">
                  <c:v>51501</c:v>
                </c:pt>
                <c:pt idx="816">
                  <c:v>51532</c:v>
                </c:pt>
                <c:pt idx="817">
                  <c:v>51560</c:v>
                </c:pt>
                <c:pt idx="818">
                  <c:v>51591</c:v>
                </c:pt>
                <c:pt idx="819">
                  <c:v>51621</c:v>
                </c:pt>
                <c:pt idx="820">
                  <c:v>51652</c:v>
                </c:pt>
                <c:pt idx="821">
                  <c:v>51682</c:v>
                </c:pt>
                <c:pt idx="822">
                  <c:v>51713</c:v>
                </c:pt>
                <c:pt idx="823">
                  <c:v>51744</c:v>
                </c:pt>
                <c:pt idx="824">
                  <c:v>51774</c:v>
                </c:pt>
                <c:pt idx="825">
                  <c:v>51805</c:v>
                </c:pt>
                <c:pt idx="826">
                  <c:v>51835</c:v>
                </c:pt>
                <c:pt idx="827">
                  <c:v>51866</c:v>
                </c:pt>
                <c:pt idx="828">
                  <c:v>51897</c:v>
                </c:pt>
                <c:pt idx="829">
                  <c:v>51925</c:v>
                </c:pt>
                <c:pt idx="830">
                  <c:v>51956</c:v>
                </c:pt>
                <c:pt idx="831">
                  <c:v>51986</c:v>
                </c:pt>
                <c:pt idx="832">
                  <c:v>52017</c:v>
                </c:pt>
                <c:pt idx="833">
                  <c:v>52047</c:v>
                </c:pt>
                <c:pt idx="834">
                  <c:v>52078</c:v>
                </c:pt>
                <c:pt idx="835">
                  <c:v>52109</c:v>
                </c:pt>
                <c:pt idx="836">
                  <c:v>52139</c:v>
                </c:pt>
                <c:pt idx="837">
                  <c:v>52170</c:v>
                </c:pt>
                <c:pt idx="838">
                  <c:v>52200</c:v>
                </c:pt>
                <c:pt idx="839">
                  <c:v>52231</c:v>
                </c:pt>
                <c:pt idx="840">
                  <c:v>52262</c:v>
                </c:pt>
                <c:pt idx="841">
                  <c:v>52290</c:v>
                </c:pt>
                <c:pt idx="842">
                  <c:v>52321</c:v>
                </c:pt>
                <c:pt idx="843">
                  <c:v>52351</c:v>
                </c:pt>
                <c:pt idx="844">
                  <c:v>52382</c:v>
                </c:pt>
                <c:pt idx="845">
                  <c:v>52412</c:v>
                </c:pt>
                <c:pt idx="846">
                  <c:v>52443</c:v>
                </c:pt>
                <c:pt idx="847">
                  <c:v>52474</c:v>
                </c:pt>
                <c:pt idx="848">
                  <c:v>52504</c:v>
                </c:pt>
                <c:pt idx="849">
                  <c:v>52535</c:v>
                </c:pt>
                <c:pt idx="850">
                  <c:v>52565</c:v>
                </c:pt>
                <c:pt idx="851">
                  <c:v>52596</c:v>
                </c:pt>
                <c:pt idx="852">
                  <c:v>52627</c:v>
                </c:pt>
                <c:pt idx="853">
                  <c:v>52656</c:v>
                </c:pt>
                <c:pt idx="854">
                  <c:v>52687</c:v>
                </c:pt>
                <c:pt idx="855">
                  <c:v>52717</c:v>
                </c:pt>
                <c:pt idx="856">
                  <c:v>52748</c:v>
                </c:pt>
                <c:pt idx="857">
                  <c:v>52778</c:v>
                </c:pt>
                <c:pt idx="858">
                  <c:v>52809</c:v>
                </c:pt>
                <c:pt idx="859">
                  <c:v>52840</c:v>
                </c:pt>
                <c:pt idx="860">
                  <c:v>52870</c:v>
                </c:pt>
                <c:pt idx="861">
                  <c:v>52901</c:v>
                </c:pt>
                <c:pt idx="862">
                  <c:v>52931</c:v>
                </c:pt>
                <c:pt idx="863">
                  <c:v>52962</c:v>
                </c:pt>
                <c:pt idx="864">
                  <c:v>52993</c:v>
                </c:pt>
                <c:pt idx="865">
                  <c:v>53021</c:v>
                </c:pt>
                <c:pt idx="866">
                  <c:v>53052</c:v>
                </c:pt>
                <c:pt idx="867">
                  <c:v>53082</c:v>
                </c:pt>
                <c:pt idx="868">
                  <c:v>53113</c:v>
                </c:pt>
                <c:pt idx="869">
                  <c:v>53143</c:v>
                </c:pt>
                <c:pt idx="870">
                  <c:v>53174</c:v>
                </c:pt>
                <c:pt idx="871">
                  <c:v>53205</c:v>
                </c:pt>
                <c:pt idx="872">
                  <c:v>53235</c:v>
                </c:pt>
                <c:pt idx="873">
                  <c:v>53266</c:v>
                </c:pt>
                <c:pt idx="874">
                  <c:v>53296</c:v>
                </c:pt>
                <c:pt idx="875">
                  <c:v>53327</c:v>
                </c:pt>
                <c:pt idx="876">
                  <c:v>53358</c:v>
                </c:pt>
                <c:pt idx="877">
                  <c:v>53386</c:v>
                </c:pt>
                <c:pt idx="878">
                  <c:v>53417</c:v>
                </c:pt>
                <c:pt idx="879">
                  <c:v>53447</c:v>
                </c:pt>
                <c:pt idx="880">
                  <c:v>53478</c:v>
                </c:pt>
                <c:pt idx="881">
                  <c:v>53508</c:v>
                </c:pt>
                <c:pt idx="882">
                  <c:v>53539</c:v>
                </c:pt>
                <c:pt idx="883">
                  <c:v>53570</c:v>
                </c:pt>
                <c:pt idx="884">
                  <c:v>53600</c:v>
                </c:pt>
                <c:pt idx="885">
                  <c:v>53631</c:v>
                </c:pt>
                <c:pt idx="886">
                  <c:v>53661</c:v>
                </c:pt>
                <c:pt idx="887">
                  <c:v>53692</c:v>
                </c:pt>
                <c:pt idx="888">
                  <c:v>53723</c:v>
                </c:pt>
                <c:pt idx="889">
                  <c:v>53751</c:v>
                </c:pt>
                <c:pt idx="890">
                  <c:v>53782</c:v>
                </c:pt>
                <c:pt idx="891">
                  <c:v>53812</c:v>
                </c:pt>
                <c:pt idx="892">
                  <c:v>53843</c:v>
                </c:pt>
                <c:pt idx="893">
                  <c:v>53873</c:v>
                </c:pt>
                <c:pt idx="894">
                  <c:v>53904</c:v>
                </c:pt>
                <c:pt idx="895">
                  <c:v>53935</c:v>
                </c:pt>
                <c:pt idx="896">
                  <c:v>53965</c:v>
                </c:pt>
                <c:pt idx="897">
                  <c:v>53996</c:v>
                </c:pt>
                <c:pt idx="898">
                  <c:v>54026</c:v>
                </c:pt>
                <c:pt idx="899">
                  <c:v>54057</c:v>
                </c:pt>
                <c:pt idx="900">
                  <c:v>54088</c:v>
                </c:pt>
                <c:pt idx="901">
                  <c:v>54117</c:v>
                </c:pt>
                <c:pt idx="902">
                  <c:v>54148</c:v>
                </c:pt>
                <c:pt idx="903">
                  <c:v>54178</c:v>
                </c:pt>
                <c:pt idx="904">
                  <c:v>54209</c:v>
                </c:pt>
                <c:pt idx="905">
                  <c:v>54239</c:v>
                </c:pt>
                <c:pt idx="906">
                  <c:v>54270</c:v>
                </c:pt>
                <c:pt idx="907">
                  <c:v>54301</c:v>
                </c:pt>
                <c:pt idx="908">
                  <c:v>54331</c:v>
                </c:pt>
                <c:pt idx="909">
                  <c:v>54362</c:v>
                </c:pt>
                <c:pt idx="910">
                  <c:v>54392</c:v>
                </c:pt>
                <c:pt idx="911">
                  <c:v>54423</c:v>
                </c:pt>
                <c:pt idx="912">
                  <c:v>54454</c:v>
                </c:pt>
                <c:pt idx="913">
                  <c:v>54482</c:v>
                </c:pt>
                <c:pt idx="914">
                  <c:v>54513</c:v>
                </c:pt>
                <c:pt idx="915">
                  <c:v>54543</c:v>
                </c:pt>
                <c:pt idx="916">
                  <c:v>54574</c:v>
                </c:pt>
                <c:pt idx="917">
                  <c:v>54604</c:v>
                </c:pt>
                <c:pt idx="918">
                  <c:v>54635</c:v>
                </c:pt>
                <c:pt idx="919">
                  <c:v>54666</c:v>
                </c:pt>
                <c:pt idx="920">
                  <c:v>54696</c:v>
                </c:pt>
                <c:pt idx="921">
                  <c:v>54727</c:v>
                </c:pt>
                <c:pt idx="922">
                  <c:v>54757</c:v>
                </c:pt>
                <c:pt idx="923">
                  <c:v>54788</c:v>
                </c:pt>
                <c:pt idx="924">
                  <c:v>54819</c:v>
                </c:pt>
                <c:pt idx="925">
                  <c:v>54847</c:v>
                </c:pt>
                <c:pt idx="926">
                  <c:v>54878</c:v>
                </c:pt>
                <c:pt idx="927">
                  <c:v>54908</c:v>
                </c:pt>
                <c:pt idx="928">
                  <c:v>54939</c:v>
                </c:pt>
                <c:pt idx="929">
                  <c:v>54969</c:v>
                </c:pt>
                <c:pt idx="930">
                  <c:v>55000</c:v>
                </c:pt>
                <c:pt idx="931">
                  <c:v>55031</c:v>
                </c:pt>
                <c:pt idx="932">
                  <c:v>55061</c:v>
                </c:pt>
                <c:pt idx="933">
                  <c:v>55092</c:v>
                </c:pt>
                <c:pt idx="934">
                  <c:v>55122</c:v>
                </c:pt>
                <c:pt idx="935">
                  <c:v>55153</c:v>
                </c:pt>
                <c:pt idx="936">
                  <c:v>55184</c:v>
                </c:pt>
                <c:pt idx="937">
                  <c:v>55212</c:v>
                </c:pt>
                <c:pt idx="938">
                  <c:v>55243</c:v>
                </c:pt>
                <c:pt idx="939">
                  <c:v>55273</c:v>
                </c:pt>
                <c:pt idx="940">
                  <c:v>55304</c:v>
                </c:pt>
                <c:pt idx="941">
                  <c:v>55334</c:v>
                </c:pt>
                <c:pt idx="942">
                  <c:v>55365</c:v>
                </c:pt>
                <c:pt idx="943">
                  <c:v>55396</c:v>
                </c:pt>
                <c:pt idx="944">
                  <c:v>55426</c:v>
                </c:pt>
                <c:pt idx="945">
                  <c:v>55457</c:v>
                </c:pt>
                <c:pt idx="946">
                  <c:v>55487</c:v>
                </c:pt>
                <c:pt idx="947">
                  <c:v>55518</c:v>
                </c:pt>
                <c:pt idx="948">
                  <c:v>55549</c:v>
                </c:pt>
                <c:pt idx="949">
                  <c:v>55578</c:v>
                </c:pt>
                <c:pt idx="950">
                  <c:v>55609</c:v>
                </c:pt>
                <c:pt idx="951">
                  <c:v>55639</c:v>
                </c:pt>
                <c:pt idx="952">
                  <c:v>55670</c:v>
                </c:pt>
                <c:pt idx="953">
                  <c:v>55700</c:v>
                </c:pt>
                <c:pt idx="954">
                  <c:v>55731</c:v>
                </c:pt>
                <c:pt idx="955">
                  <c:v>55762</c:v>
                </c:pt>
                <c:pt idx="956">
                  <c:v>55792</c:v>
                </c:pt>
                <c:pt idx="957">
                  <c:v>55823</c:v>
                </c:pt>
                <c:pt idx="958">
                  <c:v>55853</c:v>
                </c:pt>
                <c:pt idx="959">
                  <c:v>55884</c:v>
                </c:pt>
                <c:pt idx="960">
                  <c:v>55915</c:v>
                </c:pt>
                <c:pt idx="961">
                  <c:v>55943</c:v>
                </c:pt>
                <c:pt idx="962">
                  <c:v>55974</c:v>
                </c:pt>
                <c:pt idx="963">
                  <c:v>56004</c:v>
                </c:pt>
                <c:pt idx="964">
                  <c:v>56035</c:v>
                </c:pt>
                <c:pt idx="965">
                  <c:v>56065</c:v>
                </c:pt>
                <c:pt idx="966">
                  <c:v>56096</c:v>
                </c:pt>
                <c:pt idx="967">
                  <c:v>56127</c:v>
                </c:pt>
                <c:pt idx="968">
                  <c:v>56157</c:v>
                </c:pt>
                <c:pt idx="969">
                  <c:v>56188</c:v>
                </c:pt>
                <c:pt idx="970">
                  <c:v>56218</c:v>
                </c:pt>
                <c:pt idx="971">
                  <c:v>56249</c:v>
                </c:pt>
                <c:pt idx="972">
                  <c:v>56280</c:v>
                </c:pt>
                <c:pt idx="973">
                  <c:v>56308</c:v>
                </c:pt>
                <c:pt idx="974">
                  <c:v>56339</c:v>
                </c:pt>
                <c:pt idx="975">
                  <c:v>56369</c:v>
                </c:pt>
                <c:pt idx="976">
                  <c:v>56400</c:v>
                </c:pt>
                <c:pt idx="977">
                  <c:v>56430</c:v>
                </c:pt>
                <c:pt idx="978">
                  <c:v>56461</c:v>
                </c:pt>
                <c:pt idx="979">
                  <c:v>56492</c:v>
                </c:pt>
                <c:pt idx="980">
                  <c:v>56522</c:v>
                </c:pt>
                <c:pt idx="981">
                  <c:v>56553</c:v>
                </c:pt>
                <c:pt idx="982">
                  <c:v>56583</c:v>
                </c:pt>
                <c:pt idx="983">
                  <c:v>56614</c:v>
                </c:pt>
                <c:pt idx="984">
                  <c:v>56645</c:v>
                </c:pt>
                <c:pt idx="985">
                  <c:v>56673</c:v>
                </c:pt>
                <c:pt idx="986">
                  <c:v>56704</c:v>
                </c:pt>
                <c:pt idx="987">
                  <c:v>56734</c:v>
                </c:pt>
                <c:pt idx="988">
                  <c:v>56765</c:v>
                </c:pt>
                <c:pt idx="989">
                  <c:v>56795</c:v>
                </c:pt>
                <c:pt idx="990">
                  <c:v>56826</c:v>
                </c:pt>
                <c:pt idx="991">
                  <c:v>56857</c:v>
                </c:pt>
                <c:pt idx="992">
                  <c:v>56887</c:v>
                </c:pt>
                <c:pt idx="993">
                  <c:v>56918</c:v>
                </c:pt>
                <c:pt idx="994">
                  <c:v>56948</c:v>
                </c:pt>
                <c:pt idx="995">
                  <c:v>56979</c:v>
                </c:pt>
                <c:pt idx="996">
                  <c:v>57010</c:v>
                </c:pt>
                <c:pt idx="997">
                  <c:v>57039</c:v>
                </c:pt>
                <c:pt idx="998">
                  <c:v>57070</c:v>
                </c:pt>
              </c:numCache>
            </c:numRef>
          </c:cat>
          <c:val>
            <c:numRef>
              <c:f>Data!$B$2:$B$5000</c:f>
              <c:numCache>
                <c:formatCode>0.00</c:formatCode>
                <c:ptCount val="4999"/>
                <c:pt idx="0">
                  <c:v>1.0004999999999999</c:v>
                </c:pt>
                <c:pt idx="1">
                  <c:v>1.0058</c:v>
                </c:pt>
                <c:pt idx="2">
                  <c:v>1.0008999999999999</c:v>
                </c:pt>
                <c:pt idx="3">
                  <c:v>0.99680000000000002</c:v>
                </c:pt>
                <c:pt idx="4">
                  <c:v>1.0024</c:v>
                </c:pt>
                <c:pt idx="5">
                  <c:v>1.0015000000000001</c:v>
                </c:pt>
                <c:pt idx="6">
                  <c:v>0.99850000000000005</c:v>
                </c:pt>
                <c:pt idx="7">
                  <c:v>0.99439999999999995</c:v>
                </c:pt>
                <c:pt idx="8">
                  <c:v>0.99419999999999997</c:v>
                </c:pt>
                <c:pt idx="9">
                  <c:v>1.0009999999999999</c:v>
                </c:pt>
                <c:pt idx="10">
                  <c:v>0.99980000000000002</c:v>
                </c:pt>
                <c:pt idx="11">
                  <c:v>1.002</c:v>
                </c:pt>
                <c:pt idx="12">
                  <c:v>1.0119</c:v>
                </c:pt>
                <c:pt idx="13">
                  <c:v>1.0277000000000001</c:v>
                </c:pt>
                <c:pt idx="14">
                  <c:v>1.028</c:v>
                </c:pt>
                <c:pt idx="15">
                  <c:v>1.0390999999999999</c:v>
                </c:pt>
                <c:pt idx="16">
                  <c:v>1.0392999999999999</c:v>
                </c:pt>
                <c:pt idx="17">
                  <c:v>1.0285</c:v>
                </c:pt>
                <c:pt idx="18">
                  <c:v>1.0212000000000001</c:v>
                </c:pt>
                <c:pt idx="19">
                  <c:v>1.0155000000000001</c:v>
                </c:pt>
                <c:pt idx="20">
                  <c:v>1.0143</c:v>
                </c:pt>
                <c:pt idx="21">
                  <c:v>1.0156000000000001</c:v>
                </c:pt>
                <c:pt idx="22">
                  <c:v>1.0127999999999999</c:v>
                </c:pt>
                <c:pt idx="23">
                  <c:v>1.0086999999999999</c:v>
                </c:pt>
                <c:pt idx="24">
                  <c:v>1.0004999999999999</c:v>
                </c:pt>
                <c:pt idx="25">
                  <c:v>1.0018</c:v>
                </c:pt>
                <c:pt idx="26">
                  <c:v>0.99650000000000005</c:v>
                </c:pt>
                <c:pt idx="27">
                  <c:v>0.98099999999999998</c:v>
                </c:pt>
                <c:pt idx="28">
                  <c:v>0.97770000000000001</c:v>
                </c:pt>
                <c:pt idx="29">
                  <c:v>0.97030000000000005</c:v>
                </c:pt>
                <c:pt idx="30">
                  <c:v>0.96919999999999995</c:v>
                </c:pt>
                <c:pt idx="31">
                  <c:v>0.96860000000000002</c:v>
                </c:pt>
                <c:pt idx="32">
                  <c:v>0.97540000000000004</c:v>
                </c:pt>
                <c:pt idx="33">
                  <c:v>0.98280000000000001</c:v>
                </c:pt>
                <c:pt idx="34">
                  <c:v>0.98929999999999996</c:v>
                </c:pt>
                <c:pt idx="35">
                  <c:v>0.98350000000000004</c:v>
                </c:pt>
                <c:pt idx="36">
                  <c:v>0.99890000000000001</c:v>
                </c:pt>
                <c:pt idx="37">
                  <c:v>1.0154000000000001</c:v>
                </c:pt>
                <c:pt idx="38">
                  <c:v>1.016</c:v>
                </c:pt>
                <c:pt idx="39">
                  <c:v>1.0216000000000001</c:v>
                </c:pt>
                <c:pt idx="40">
                  <c:v>1.0204</c:v>
                </c:pt>
                <c:pt idx="41">
                  <c:v>1.0322</c:v>
                </c:pt>
                <c:pt idx="42">
                  <c:v>1.0254000000000001</c:v>
                </c:pt>
                <c:pt idx="43">
                  <c:v>1.0187999999999999</c:v>
                </c:pt>
                <c:pt idx="44">
                  <c:v>1.0275000000000001</c:v>
                </c:pt>
                <c:pt idx="45">
                  <c:v>1.0286</c:v>
                </c:pt>
                <c:pt idx="46">
                  <c:v>0.99539999999999995</c:v>
                </c:pt>
                <c:pt idx="47">
                  <c:v>0.99070000000000003</c:v>
                </c:pt>
                <c:pt idx="48">
                  <c:v>0.98040000000000005</c:v>
                </c:pt>
                <c:pt idx="49">
                  <c:v>0.9556</c:v>
                </c:pt>
                <c:pt idx="50">
                  <c:v>0.94599999999999995</c:v>
                </c:pt>
                <c:pt idx="51">
                  <c:v>0.9546</c:v>
                </c:pt>
                <c:pt idx="52">
                  <c:v>0.95120000000000005</c:v>
                </c:pt>
                <c:pt idx="53">
                  <c:v>0.94350000000000001</c:v>
                </c:pt>
                <c:pt idx="54">
                  <c:v>0.9355</c:v>
                </c:pt>
                <c:pt idx="55">
                  <c:v>0.9304</c:v>
                </c:pt>
                <c:pt idx="56">
                  <c:v>0.93140000000000001</c:v>
                </c:pt>
                <c:pt idx="57">
                  <c:v>0.90229999999999999</c:v>
                </c:pt>
                <c:pt idx="58">
                  <c:v>0.90269999999999995</c:v>
                </c:pt>
                <c:pt idx="59">
                  <c:v>0.91359999999999997</c:v>
                </c:pt>
                <c:pt idx="60">
                  <c:v>0.90269999999999995</c:v>
                </c:pt>
                <c:pt idx="61">
                  <c:v>0.89690000000000003</c:v>
                </c:pt>
                <c:pt idx="62">
                  <c:v>0.88319999999999999</c:v>
                </c:pt>
                <c:pt idx="63">
                  <c:v>0.88400000000000001</c:v>
                </c:pt>
                <c:pt idx="64">
                  <c:v>0.89039999999999997</c:v>
                </c:pt>
                <c:pt idx="65">
                  <c:v>0.8891</c:v>
                </c:pt>
                <c:pt idx="66">
                  <c:v>0.88380000000000003</c:v>
                </c:pt>
                <c:pt idx="67">
                  <c:v>0.86860000000000004</c:v>
                </c:pt>
                <c:pt idx="68">
                  <c:v>0.84489999999999998</c:v>
                </c:pt>
                <c:pt idx="69">
                  <c:v>0.85680000000000001</c:v>
                </c:pt>
                <c:pt idx="70">
                  <c:v>0.85340000000000005</c:v>
                </c:pt>
                <c:pt idx="71">
                  <c:v>0.8427</c:v>
                </c:pt>
                <c:pt idx="72">
                  <c:v>0.83309999999999995</c:v>
                </c:pt>
                <c:pt idx="73">
                  <c:v>0.8377</c:v>
                </c:pt>
                <c:pt idx="74">
                  <c:v>0.86160000000000003</c:v>
                </c:pt>
                <c:pt idx="75">
                  <c:v>0.87549999999999994</c:v>
                </c:pt>
                <c:pt idx="76">
                  <c:v>0.86150000000000004</c:v>
                </c:pt>
                <c:pt idx="77">
                  <c:v>0.85619999999999996</c:v>
                </c:pt>
                <c:pt idx="78">
                  <c:v>0.85489999999999999</c:v>
                </c:pt>
                <c:pt idx="79">
                  <c:v>0.85740000000000005</c:v>
                </c:pt>
                <c:pt idx="80">
                  <c:v>0.86160000000000003</c:v>
                </c:pt>
                <c:pt idx="81">
                  <c:v>0.84419999999999995</c:v>
                </c:pt>
                <c:pt idx="82">
                  <c:v>0.85429999999999995</c:v>
                </c:pt>
                <c:pt idx="83">
                  <c:v>0.85589999999999999</c:v>
                </c:pt>
                <c:pt idx="84">
                  <c:v>0.86319999999999997</c:v>
                </c:pt>
                <c:pt idx="85">
                  <c:v>0.87339999999999995</c:v>
                </c:pt>
                <c:pt idx="86">
                  <c:v>0.83930000000000005</c:v>
                </c:pt>
                <c:pt idx="87">
                  <c:v>0.8417</c:v>
                </c:pt>
                <c:pt idx="88">
                  <c:v>0.86299999999999999</c:v>
                </c:pt>
                <c:pt idx="89">
                  <c:v>0.86870000000000003</c:v>
                </c:pt>
                <c:pt idx="90">
                  <c:v>0.86070000000000002</c:v>
                </c:pt>
                <c:pt idx="91">
                  <c:v>0.8639</c:v>
                </c:pt>
                <c:pt idx="92">
                  <c:v>0.85429999999999995</c:v>
                </c:pt>
                <c:pt idx="93">
                  <c:v>0.8508</c:v>
                </c:pt>
                <c:pt idx="94">
                  <c:v>0.84040000000000004</c:v>
                </c:pt>
                <c:pt idx="95">
                  <c:v>0.83720000000000006</c:v>
                </c:pt>
                <c:pt idx="96">
                  <c:v>0.83730000000000004</c:v>
                </c:pt>
                <c:pt idx="97">
                  <c:v>0.83240000000000003</c:v>
                </c:pt>
                <c:pt idx="98">
                  <c:v>0.84219999999999995</c:v>
                </c:pt>
                <c:pt idx="99">
                  <c:v>0.83599999999999997</c:v>
                </c:pt>
                <c:pt idx="100">
                  <c:v>0.83079999999999998</c:v>
                </c:pt>
                <c:pt idx="101">
                  <c:v>0.83289999999999997</c:v>
                </c:pt>
                <c:pt idx="102">
                  <c:v>0.81040000000000001</c:v>
                </c:pt>
                <c:pt idx="103">
                  <c:v>0.83189999999999997</c:v>
                </c:pt>
                <c:pt idx="104">
                  <c:v>0.8286</c:v>
                </c:pt>
                <c:pt idx="105">
                  <c:v>0.83130000000000004</c:v>
                </c:pt>
                <c:pt idx="106">
                  <c:v>0.84989999999999999</c:v>
                </c:pt>
                <c:pt idx="107">
                  <c:v>0.84299999999999997</c:v>
                </c:pt>
                <c:pt idx="108">
                  <c:v>0.83560000000000001</c:v>
                </c:pt>
                <c:pt idx="109">
                  <c:v>0.81369999999999998</c:v>
                </c:pt>
                <c:pt idx="110">
                  <c:v>0.81269999999999998</c:v>
                </c:pt>
                <c:pt idx="111">
                  <c:v>0.81989999999999996</c:v>
                </c:pt>
                <c:pt idx="112">
                  <c:v>0.80389999999999995</c:v>
                </c:pt>
                <c:pt idx="113">
                  <c:v>0.77349999999999997</c:v>
                </c:pt>
                <c:pt idx="114">
                  <c:v>0.7964</c:v>
                </c:pt>
                <c:pt idx="115">
                  <c:v>0.80700000000000005</c:v>
                </c:pt>
                <c:pt idx="116">
                  <c:v>0.80889999999999995</c:v>
                </c:pt>
                <c:pt idx="117">
                  <c:v>0.81559999999999999</c:v>
                </c:pt>
                <c:pt idx="118">
                  <c:v>0.80820000000000003</c:v>
                </c:pt>
                <c:pt idx="119">
                  <c:v>0.81320000000000003</c:v>
                </c:pt>
                <c:pt idx="120">
                  <c:v>0.80859999999999999</c:v>
                </c:pt>
                <c:pt idx="121">
                  <c:v>0.81369999999999998</c:v>
                </c:pt>
                <c:pt idx="122">
                  <c:v>0.81030000000000002</c:v>
                </c:pt>
                <c:pt idx="123">
                  <c:v>0.8155</c:v>
                </c:pt>
                <c:pt idx="124">
                  <c:v>0.81299999999999994</c:v>
                </c:pt>
                <c:pt idx="125">
                  <c:v>0.81459999999999999</c:v>
                </c:pt>
                <c:pt idx="126">
                  <c:v>0.81040000000000001</c:v>
                </c:pt>
                <c:pt idx="127">
                  <c:v>0.81040000000000001</c:v>
                </c:pt>
                <c:pt idx="128">
                  <c:v>0.81100000000000005</c:v>
                </c:pt>
                <c:pt idx="129">
                  <c:v>0.81130000000000002</c:v>
                </c:pt>
                <c:pt idx="130">
                  <c:v>0.80700000000000005</c:v>
                </c:pt>
                <c:pt idx="131">
                  <c:v>0.80349999999999999</c:v>
                </c:pt>
                <c:pt idx="132">
                  <c:v>0.8004</c:v>
                </c:pt>
                <c:pt idx="133">
                  <c:v>0.79879999999999995</c:v>
                </c:pt>
                <c:pt idx="134">
                  <c:v>0.7833</c:v>
                </c:pt>
                <c:pt idx="135">
                  <c:v>0.77849999999999997</c:v>
                </c:pt>
                <c:pt idx="136">
                  <c:v>0.77239999999999998</c:v>
                </c:pt>
                <c:pt idx="137">
                  <c:v>0.75760000000000005</c:v>
                </c:pt>
                <c:pt idx="138">
                  <c:v>0.76249999999999996</c:v>
                </c:pt>
                <c:pt idx="139">
                  <c:v>0.77080000000000004</c:v>
                </c:pt>
                <c:pt idx="140">
                  <c:v>0.75860000000000005</c:v>
                </c:pt>
                <c:pt idx="141">
                  <c:v>0.76049999999999995</c:v>
                </c:pt>
                <c:pt idx="142">
                  <c:v>0.75519999999999998</c:v>
                </c:pt>
                <c:pt idx="143">
                  <c:v>0.75660000000000005</c:v>
                </c:pt>
                <c:pt idx="144">
                  <c:v>0.75349999999999995</c:v>
                </c:pt>
                <c:pt idx="145">
                  <c:v>0.7228</c:v>
                </c:pt>
                <c:pt idx="146">
                  <c:v>0.73129999999999995</c:v>
                </c:pt>
                <c:pt idx="147">
                  <c:v>0.73150000000000004</c:v>
                </c:pt>
                <c:pt idx="148">
                  <c:v>0.72750000000000004</c:v>
                </c:pt>
                <c:pt idx="149">
                  <c:v>0.73570000000000002</c:v>
                </c:pt>
                <c:pt idx="150">
                  <c:v>0.73860000000000003</c:v>
                </c:pt>
                <c:pt idx="151">
                  <c:v>0.73209999999999997</c:v>
                </c:pt>
                <c:pt idx="152">
                  <c:v>0.72940000000000005</c:v>
                </c:pt>
                <c:pt idx="153">
                  <c:v>0.73160000000000003</c:v>
                </c:pt>
                <c:pt idx="154">
                  <c:v>0.72250000000000003</c:v>
                </c:pt>
                <c:pt idx="155">
                  <c:v>0.71509999999999996</c:v>
                </c:pt>
                <c:pt idx="156">
                  <c:v>0.7026</c:v>
                </c:pt>
                <c:pt idx="157">
                  <c:v>0.70269999999999999</c:v>
                </c:pt>
                <c:pt idx="158">
                  <c:v>0.71579999999999999</c:v>
                </c:pt>
                <c:pt idx="159">
                  <c:v>0.72729999999999995</c:v>
                </c:pt>
                <c:pt idx="160">
                  <c:v>0.72430000000000005</c:v>
                </c:pt>
                <c:pt idx="161">
                  <c:v>0.72099999999999997</c:v>
                </c:pt>
                <c:pt idx="162">
                  <c:v>0.7258</c:v>
                </c:pt>
                <c:pt idx="163">
                  <c:v>0.72089999999999999</c:v>
                </c:pt>
                <c:pt idx="164">
                  <c:v>0.72</c:v>
                </c:pt>
                <c:pt idx="165">
                  <c:v>0.71940000000000004</c:v>
                </c:pt>
                <c:pt idx="166">
                  <c:v>0.7228</c:v>
                </c:pt>
                <c:pt idx="167">
                  <c:v>0.72389999999999999</c:v>
                </c:pt>
                <c:pt idx="168">
                  <c:v>0.74709999999999999</c:v>
                </c:pt>
                <c:pt idx="169">
                  <c:v>0.74960000000000004</c:v>
                </c:pt>
                <c:pt idx="170">
                  <c:v>0.76529999999999998</c:v>
                </c:pt>
                <c:pt idx="171">
                  <c:v>0.74480000000000002</c:v>
                </c:pt>
                <c:pt idx="172">
                  <c:v>0.74680000000000002</c:v>
                </c:pt>
                <c:pt idx="173">
                  <c:v>0.75139999999999996</c:v>
                </c:pt>
                <c:pt idx="174">
                  <c:v>0.75309999999999999</c:v>
                </c:pt>
                <c:pt idx="175">
                  <c:v>0.75760000000000005</c:v>
                </c:pt>
                <c:pt idx="176">
                  <c:v>0.76300000000000001</c:v>
                </c:pt>
                <c:pt idx="177">
                  <c:v>0.75990000000000002</c:v>
                </c:pt>
                <c:pt idx="178">
                  <c:v>0.76349999999999996</c:v>
                </c:pt>
                <c:pt idx="179">
                  <c:v>0.76910000000000001</c:v>
                </c:pt>
                <c:pt idx="180">
                  <c:v>0.78410000000000002</c:v>
                </c:pt>
                <c:pt idx="181">
                  <c:v>0.79420000000000002</c:v>
                </c:pt>
                <c:pt idx="182">
                  <c:v>0.81</c:v>
                </c:pt>
                <c:pt idx="183">
                  <c:v>0.8135</c:v>
                </c:pt>
                <c:pt idx="184">
                  <c:v>0.81069999999999998</c:v>
                </c:pt>
                <c:pt idx="185">
                  <c:v>0.82369999999999999</c:v>
                </c:pt>
                <c:pt idx="186">
                  <c:v>0.82609999999999995</c:v>
                </c:pt>
                <c:pt idx="187">
                  <c:v>0.80649999999999999</c:v>
                </c:pt>
                <c:pt idx="188">
                  <c:v>0.82189999999999996</c:v>
                </c:pt>
                <c:pt idx="189">
                  <c:v>0.81730000000000003</c:v>
                </c:pt>
                <c:pt idx="190">
                  <c:v>0.84219999999999995</c:v>
                </c:pt>
                <c:pt idx="191">
                  <c:v>0.83840000000000003</c:v>
                </c:pt>
                <c:pt idx="192">
                  <c:v>0.84419999999999995</c:v>
                </c:pt>
                <c:pt idx="193">
                  <c:v>0.83340000000000003</c:v>
                </c:pt>
                <c:pt idx="194">
                  <c:v>0.83819999999999995</c:v>
                </c:pt>
                <c:pt idx="195">
                  <c:v>0.84309999999999996</c:v>
                </c:pt>
                <c:pt idx="196">
                  <c:v>0.82809999999999995</c:v>
                </c:pt>
                <c:pt idx="197">
                  <c:v>0.83540000000000003</c:v>
                </c:pt>
                <c:pt idx="198">
                  <c:v>0.84670000000000001</c:v>
                </c:pt>
                <c:pt idx="199">
                  <c:v>0.84960000000000002</c:v>
                </c:pt>
                <c:pt idx="200">
                  <c:v>0.8488</c:v>
                </c:pt>
                <c:pt idx="201">
                  <c:v>0.85170000000000001</c:v>
                </c:pt>
                <c:pt idx="202">
                  <c:v>0.85909999999999997</c:v>
                </c:pt>
                <c:pt idx="203">
                  <c:v>0.86299999999999999</c:v>
                </c:pt>
                <c:pt idx="204">
                  <c:v>0.84279999999999999</c:v>
                </c:pt>
                <c:pt idx="205">
                  <c:v>0.83860000000000001</c:v>
                </c:pt>
                <c:pt idx="206">
                  <c:v>0.8548</c:v>
                </c:pt>
                <c:pt idx="207">
                  <c:v>0.85829999999999995</c:v>
                </c:pt>
                <c:pt idx="208">
                  <c:v>0.85299999999999998</c:v>
                </c:pt>
                <c:pt idx="209">
                  <c:v>0.85980000000000001</c:v>
                </c:pt>
                <c:pt idx="210">
                  <c:v>0.86809999999999998</c:v>
                </c:pt>
                <c:pt idx="211">
                  <c:v>0.86350000000000005</c:v>
                </c:pt>
                <c:pt idx="212">
                  <c:v>0.86499999999999999</c:v>
                </c:pt>
                <c:pt idx="213">
                  <c:v>0.85680000000000001</c:v>
                </c:pt>
                <c:pt idx="214">
                  <c:v>0.85850000000000004</c:v>
                </c:pt>
                <c:pt idx="215">
                  <c:v>0.8619</c:v>
                </c:pt>
                <c:pt idx="216">
                  <c:v>0.86099999999999999</c:v>
                </c:pt>
                <c:pt idx="217">
                  <c:v>0.86990000000000001</c:v>
                </c:pt>
                <c:pt idx="218">
                  <c:v>0.86370000000000002</c:v>
                </c:pt>
                <c:pt idx="219">
                  <c:v>0.86809999999999998</c:v>
                </c:pt>
                <c:pt idx="220">
                  <c:v>0.87339999999999995</c:v>
                </c:pt>
                <c:pt idx="221">
                  <c:v>0.87609999999999999</c:v>
                </c:pt>
                <c:pt idx="222">
                  <c:v>0.86850000000000005</c:v>
                </c:pt>
                <c:pt idx="223">
                  <c:v>0.87560000000000004</c:v>
                </c:pt>
                <c:pt idx="224">
                  <c:v>0.88329999999999997</c:v>
                </c:pt>
                <c:pt idx="225">
                  <c:v>0.89019999999999999</c:v>
                </c:pt>
                <c:pt idx="226">
                  <c:v>0.88100000000000001</c:v>
                </c:pt>
                <c:pt idx="227">
                  <c:v>0.86560000000000004</c:v>
                </c:pt>
                <c:pt idx="228">
                  <c:v>0.85119999999999996</c:v>
                </c:pt>
                <c:pt idx="229">
                  <c:v>0.84499999999999997</c:v>
                </c:pt>
                <c:pt idx="230">
                  <c:v>0.84060000000000001</c:v>
                </c:pt>
                <c:pt idx="231">
                  <c:v>0.83850000000000002</c:v>
                </c:pt>
                <c:pt idx="232">
                  <c:v>0.83089999999999997</c:v>
                </c:pt>
                <c:pt idx="233">
                  <c:v>0.83440000000000003</c:v>
                </c:pt>
                <c:pt idx="234">
                  <c:v>0.8448</c:v>
                </c:pt>
                <c:pt idx="235">
                  <c:v>0.83660000000000001</c:v>
                </c:pt>
                <c:pt idx="236">
                  <c:v>0.80159999999999998</c:v>
                </c:pt>
                <c:pt idx="237">
                  <c:v>0.80730000000000002</c:v>
                </c:pt>
                <c:pt idx="238">
                  <c:v>0.77659999999999996</c:v>
                </c:pt>
                <c:pt idx="239">
                  <c:v>0.78700000000000003</c:v>
                </c:pt>
                <c:pt idx="240">
                  <c:v>0.78849999999999998</c:v>
                </c:pt>
                <c:pt idx="241">
                  <c:v>0.8004</c:v>
                </c:pt>
                <c:pt idx="242">
                  <c:v>0.79459999999999997</c:v>
                </c:pt>
                <c:pt idx="243">
                  <c:v>0.78700000000000003</c:v>
                </c:pt>
                <c:pt idx="244">
                  <c:v>0.78610000000000002</c:v>
                </c:pt>
                <c:pt idx="245">
                  <c:v>0.78029999999999999</c:v>
                </c:pt>
                <c:pt idx="246">
                  <c:v>0.77790000000000004</c:v>
                </c:pt>
                <c:pt idx="247">
                  <c:v>0.75780000000000003</c:v>
                </c:pt>
                <c:pt idx="248">
                  <c:v>0.74960000000000004</c:v>
                </c:pt>
                <c:pt idx="249">
                  <c:v>0.75760000000000005</c:v>
                </c:pt>
                <c:pt idx="250">
                  <c:v>0.74880000000000002</c:v>
                </c:pt>
                <c:pt idx="251">
                  <c:v>0.75600000000000001</c:v>
                </c:pt>
                <c:pt idx="252">
                  <c:v>0.75129999999999997</c:v>
                </c:pt>
                <c:pt idx="253">
                  <c:v>0.73950000000000005</c:v>
                </c:pt>
                <c:pt idx="254">
                  <c:v>0.72250000000000003</c:v>
                </c:pt>
                <c:pt idx="255">
                  <c:v>0.72309999999999997</c:v>
                </c:pt>
                <c:pt idx="256">
                  <c:v>0.72250000000000003</c:v>
                </c:pt>
                <c:pt idx="257">
                  <c:v>0.72240000000000004</c:v>
                </c:pt>
                <c:pt idx="258">
                  <c:v>0.72109999999999996</c:v>
                </c:pt>
                <c:pt idx="259">
                  <c:v>0.73099999999999998</c:v>
                </c:pt>
                <c:pt idx="260">
                  <c:v>0.74460000000000004</c:v>
                </c:pt>
                <c:pt idx="261">
                  <c:v>0.73899999999999999</c:v>
                </c:pt>
                <c:pt idx="262">
                  <c:v>0.72619999999999996</c:v>
                </c:pt>
                <c:pt idx="263">
                  <c:v>0.71319999999999995</c:v>
                </c:pt>
                <c:pt idx="264">
                  <c:v>0.71020000000000005</c:v>
                </c:pt>
                <c:pt idx="265">
                  <c:v>0.71850000000000003</c:v>
                </c:pt>
                <c:pt idx="266">
                  <c:v>0.71479999999999999</c:v>
                </c:pt>
                <c:pt idx="267">
                  <c:v>0.73609999999999998</c:v>
                </c:pt>
                <c:pt idx="268">
                  <c:v>0.72929999999999995</c:v>
                </c:pt>
                <c:pt idx="269">
                  <c:v>0.72840000000000005</c:v>
                </c:pt>
                <c:pt idx="270">
                  <c:v>0.73089999999999999</c:v>
                </c:pt>
                <c:pt idx="271">
                  <c:v>0.74429999999999996</c:v>
                </c:pt>
                <c:pt idx="272">
                  <c:v>0.745</c:v>
                </c:pt>
                <c:pt idx="273">
                  <c:v>0.74390000000000001</c:v>
                </c:pt>
                <c:pt idx="274">
                  <c:v>0.73499999999999999</c:v>
                </c:pt>
                <c:pt idx="275">
                  <c:v>0.7329</c:v>
                </c:pt>
                <c:pt idx="276">
                  <c:v>0.72770000000000001</c:v>
                </c:pt>
                <c:pt idx="277">
                  <c:v>0.73029999999999995</c:v>
                </c:pt>
                <c:pt idx="278">
                  <c:v>0.73560000000000003</c:v>
                </c:pt>
                <c:pt idx="279">
                  <c:v>0.73450000000000004</c:v>
                </c:pt>
                <c:pt idx="280">
                  <c:v>0.73060000000000003</c:v>
                </c:pt>
                <c:pt idx="281">
                  <c:v>0.73340000000000005</c:v>
                </c:pt>
                <c:pt idx="282">
                  <c:v>0.72719999999999996</c:v>
                </c:pt>
                <c:pt idx="283">
                  <c:v>0.73089999999999999</c:v>
                </c:pt>
                <c:pt idx="284">
                  <c:v>0.73450000000000004</c:v>
                </c:pt>
                <c:pt idx="285">
                  <c:v>0.747</c:v>
                </c:pt>
                <c:pt idx="286">
                  <c:v>0.74019999999999997</c:v>
                </c:pt>
                <c:pt idx="287">
                  <c:v>0.72970000000000002</c:v>
                </c:pt>
                <c:pt idx="288">
                  <c:v>0.74229999999999996</c:v>
                </c:pt>
                <c:pt idx="289">
                  <c:v>0.73099999999999998</c:v>
                </c:pt>
                <c:pt idx="290">
                  <c:v>0.72250000000000003</c:v>
                </c:pt>
                <c:pt idx="291">
                  <c:v>0.71540000000000004</c:v>
                </c:pt>
                <c:pt idx="292">
                  <c:v>0.72619999999999996</c:v>
                </c:pt>
                <c:pt idx="293">
                  <c:v>0.72399999999999998</c:v>
                </c:pt>
                <c:pt idx="294">
                  <c:v>0.72560000000000002</c:v>
                </c:pt>
                <c:pt idx="295">
                  <c:v>0.72030000000000005</c:v>
                </c:pt>
                <c:pt idx="296">
                  <c:v>0.72370000000000001</c:v>
                </c:pt>
                <c:pt idx="297">
                  <c:v>0.71009999999999995</c:v>
                </c:pt>
                <c:pt idx="298">
                  <c:v>0.70279999999999998</c:v>
                </c:pt>
                <c:pt idx="299">
                  <c:v>0.69950000000000001</c:v>
                </c:pt>
                <c:pt idx="300">
                  <c:v>0.68810000000000004</c:v>
                </c:pt>
                <c:pt idx="301">
                  <c:v>0.70250000000000001</c:v>
                </c:pt>
                <c:pt idx="302">
                  <c:v>0.70440000000000003</c:v>
                </c:pt>
                <c:pt idx="303">
                  <c:v>0.69889999999999997</c:v>
                </c:pt>
                <c:pt idx="304">
                  <c:v>0.68640000000000001</c:v>
                </c:pt>
                <c:pt idx="305">
                  <c:v>0.68169999999999997</c:v>
                </c:pt>
                <c:pt idx="306">
                  <c:v>0.66080000000000005</c:v>
                </c:pt>
                <c:pt idx="307">
                  <c:v>0.63819999999999999</c:v>
                </c:pt>
                <c:pt idx="308">
                  <c:v>0.65329999999999999</c:v>
                </c:pt>
                <c:pt idx="309">
                  <c:v>0.64810000000000001</c:v>
                </c:pt>
                <c:pt idx="310">
                  <c:v>0.65159999999999996</c:v>
                </c:pt>
                <c:pt idx="311">
                  <c:v>0.65010000000000001</c:v>
                </c:pt>
                <c:pt idx="312">
                  <c:v>0.66200000000000003</c:v>
                </c:pt>
                <c:pt idx="313">
                  <c:v>0.66249999999999998</c:v>
                </c:pt>
                <c:pt idx="314">
                  <c:v>0.66379999999999995</c:v>
                </c:pt>
                <c:pt idx="315">
                  <c:v>0.68659999999999999</c:v>
                </c:pt>
                <c:pt idx="316">
                  <c:v>0.67859999999999998</c:v>
                </c:pt>
                <c:pt idx="317">
                  <c:v>0.68389999999999995</c:v>
                </c:pt>
                <c:pt idx="318">
                  <c:v>0.66369999999999996</c:v>
                </c:pt>
                <c:pt idx="319">
                  <c:v>0.66990000000000005</c:v>
                </c:pt>
                <c:pt idx="320">
                  <c:v>0.68110000000000004</c:v>
                </c:pt>
                <c:pt idx="321">
                  <c:v>0.68</c:v>
                </c:pt>
                <c:pt idx="322">
                  <c:v>0.67849999999999999</c:v>
                </c:pt>
                <c:pt idx="323">
                  <c:v>0.6915</c:v>
                </c:pt>
                <c:pt idx="324">
                  <c:v>0.69069999999999998</c:v>
                </c:pt>
                <c:pt idx="325">
                  <c:v>0.68959999999999999</c:v>
                </c:pt>
                <c:pt idx="326">
                  <c:v>0.69020000000000004</c:v>
                </c:pt>
                <c:pt idx="327">
                  <c:v>0.67569999999999997</c:v>
                </c:pt>
                <c:pt idx="328">
                  <c:v>0.66820000000000002</c:v>
                </c:pt>
                <c:pt idx="329">
                  <c:v>0.67549999999999999</c:v>
                </c:pt>
                <c:pt idx="330">
                  <c:v>0.67259999999999998</c:v>
                </c:pt>
                <c:pt idx="331">
                  <c:v>0.6794</c:v>
                </c:pt>
                <c:pt idx="332">
                  <c:v>0.6653</c:v>
                </c:pt>
                <c:pt idx="333">
                  <c:v>0.65629999999999999</c:v>
                </c:pt>
                <c:pt idx="334">
                  <c:v>0.65049999999999997</c:v>
                </c:pt>
                <c:pt idx="335">
                  <c:v>0.66710000000000003</c:v>
                </c:pt>
                <c:pt idx="336">
                  <c:v>0.66769999999999996</c:v>
                </c:pt>
                <c:pt idx="337">
                  <c:v>0.65090000000000003</c:v>
                </c:pt>
                <c:pt idx="338">
                  <c:v>0.63449999999999995</c:v>
                </c:pt>
                <c:pt idx="339">
                  <c:v>0.65149999999999997</c:v>
                </c:pt>
                <c:pt idx="340">
                  <c:v>0.6502</c:v>
                </c:pt>
                <c:pt idx="341">
                  <c:v>0.66039999999999999</c:v>
                </c:pt>
                <c:pt idx="342">
                  <c:v>0.65200000000000002</c:v>
                </c:pt>
                <c:pt idx="343">
                  <c:v>0.64480000000000004</c:v>
                </c:pt>
                <c:pt idx="344">
                  <c:v>0.63319999999999999</c:v>
                </c:pt>
                <c:pt idx="345">
                  <c:v>0.62949999999999995</c:v>
                </c:pt>
                <c:pt idx="346">
                  <c:v>0.63570000000000004</c:v>
                </c:pt>
                <c:pt idx="347">
                  <c:v>0.62760000000000005</c:v>
                </c:pt>
                <c:pt idx="348">
                  <c:v>0.62949999999999995</c:v>
                </c:pt>
                <c:pt idx="349">
                  <c:v>0.62429999999999997</c:v>
                </c:pt>
                <c:pt idx="350">
                  <c:v>0.627</c:v>
                </c:pt>
                <c:pt idx="351">
                  <c:v>0.63780000000000003</c:v>
                </c:pt>
                <c:pt idx="352">
                  <c:v>0.65449999999999997</c:v>
                </c:pt>
                <c:pt idx="353">
                  <c:v>0.65839999999999999</c:v>
                </c:pt>
                <c:pt idx="354">
                  <c:v>0.63139999999999996</c:v>
                </c:pt>
                <c:pt idx="355">
                  <c:v>0.64159999999999995</c:v>
                </c:pt>
                <c:pt idx="356">
                  <c:v>0.63019999999999998</c:v>
                </c:pt>
                <c:pt idx="357">
                  <c:v>0.64159999999999995</c:v>
                </c:pt>
                <c:pt idx="358">
                  <c:v>0.63890000000000002</c:v>
                </c:pt>
                <c:pt idx="359">
                  <c:v>0.63590000000000002</c:v>
                </c:pt>
                <c:pt idx="360">
                  <c:v>0.6573</c:v>
                </c:pt>
                <c:pt idx="361">
                  <c:v>0.67349999999999999</c:v>
                </c:pt>
                <c:pt idx="362">
                  <c:v>0.68140000000000001</c:v>
                </c:pt>
                <c:pt idx="363">
                  <c:v>0.69930000000000003</c:v>
                </c:pt>
                <c:pt idx="364">
                  <c:v>0.73180000000000001</c:v>
                </c:pt>
                <c:pt idx="365">
                  <c:v>0.74250000000000005</c:v>
                </c:pt>
                <c:pt idx="366">
                  <c:v>0.71160000000000001</c:v>
                </c:pt>
                <c:pt idx="367">
                  <c:v>0.72130000000000005</c:v>
                </c:pt>
                <c:pt idx="368">
                  <c:v>0.73970000000000002</c:v>
                </c:pt>
                <c:pt idx="369">
                  <c:v>0.75760000000000005</c:v>
                </c:pt>
                <c:pt idx="370">
                  <c:v>0.76900000000000002</c:v>
                </c:pt>
                <c:pt idx="371">
                  <c:v>0.77039999999999997</c:v>
                </c:pt>
                <c:pt idx="372">
                  <c:v>0.75460000000000005</c:v>
                </c:pt>
                <c:pt idx="373">
                  <c:v>0.74950000000000006</c:v>
                </c:pt>
                <c:pt idx="374">
                  <c:v>0.76370000000000005</c:v>
                </c:pt>
                <c:pt idx="375">
                  <c:v>0.7288</c:v>
                </c:pt>
                <c:pt idx="376">
                  <c:v>0.73409999999999997</c:v>
                </c:pt>
                <c:pt idx="377">
                  <c:v>0.75029999999999997</c:v>
                </c:pt>
                <c:pt idx="378">
                  <c:v>0.75129999999999997</c:v>
                </c:pt>
                <c:pt idx="379">
                  <c:v>0.76180000000000003</c:v>
                </c:pt>
                <c:pt idx="380">
                  <c:v>0.79290000000000005</c:v>
                </c:pt>
                <c:pt idx="381">
                  <c:v>0.82120000000000004</c:v>
                </c:pt>
                <c:pt idx="382">
                  <c:v>0.84219999999999995</c:v>
                </c:pt>
                <c:pt idx="383">
                  <c:v>0.83199999999999996</c:v>
                </c:pt>
                <c:pt idx="384">
                  <c:v>0.80659999999999998</c:v>
                </c:pt>
                <c:pt idx="385">
                  <c:v>0.8105</c:v>
                </c:pt>
                <c:pt idx="386">
                  <c:v>0.82630000000000003</c:v>
                </c:pt>
                <c:pt idx="387">
                  <c:v>0.79469999999999996</c:v>
                </c:pt>
                <c:pt idx="388">
                  <c:v>0.79690000000000005</c:v>
                </c:pt>
                <c:pt idx="389">
                  <c:v>0.81620000000000004</c:v>
                </c:pt>
                <c:pt idx="390">
                  <c:v>0.8175</c:v>
                </c:pt>
                <c:pt idx="391">
                  <c:v>0.84189999999999998</c:v>
                </c:pt>
                <c:pt idx="392">
                  <c:v>0.85980000000000001</c:v>
                </c:pt>
                <c:pt idx="393">
                  <c:v>0.8458</c:v>
                </c:pt>
                <c:pt idx="394">
                  <c:v>0.8579</c:v>
                </c:pt>
                <c:pt idx="395">
                  <c:v>0.86050000000000004</c:v>
                </c:pt>
                <c:pt idx="396">
                  <c:v>0.878</c:v>
                </c:pt>
                <c:pt idx="397">
                  <c:v>0.87949999999999995</c:v>
                </c:pt>
                <c:pt idx="398">
                  <c:v>0.85570000000000002</c:v>
                </c:pt>
                <c:pt idx="399">
                  <c:v>0.89549999999999996</c:v>
                </c:pt>
                <c:pt idx="400">
                  <c:v>0.90780000000000005</c:v>
                </c:pt>
                <c:pt idx="401">
                  <c:v>0.89590000000000003</c:v>
                </c:pt>
                <c:pt idx="402">
                  <c:v>0.88390000000000002</c:v>
                </c:pt>
                <c:pt idx="403">
                  <c:v>0.90610000000000002</c:v>
                </c:pt>
                <c:pt idx="404">
                  <c:v>0.89449999999999996</c:v>
                </c:pt>
                <c:pt idx="405">
                  <c:v>0.8911</c:v>
                </c:pt>
                <c:pt idx="406">
                  <c:v>0.877</c:v>
                </c:pt>
                <c:pt idx="407">
                  <c:v>0.85780000000000001</c:v>
                </c:pt>
                <c:pt idx="408">
                  <c:v>0.84970000000000001</c:v>
                </c:pt>
                <c:pt idx="409">
                  <c:v>0.85470000000000002</c:v>
                </c:pt>
                <c:pt idx="410">
                  <c:v>0.86660000000000004</c:v>
                </c:pt>
                <c:pt idx="411">
                  <c:v>0.90110000000000001</c:v>
                </c:pt>
                <c:pt idx="412">
                  <c:v>0.9355</c:v>
                </c:pt>
                <c:pt idx="413">
                  <c:v>0.93869999999999998</c:v>
                </c:pt>
                <c:pt idx="414">
                  <c:v>0.93759999999999999</c:v>
                </c:pt>
                <c:pt idx="415">
                  <c:v>0.94730000000000003</c:v>
                </c:pt>
                <c:pt idx="416">
                  <c:v>1.0078</c:v>
                </c:pt>
                <c:pt idx="417">
                  <c:v>1.0603</c:v>
                </c:pt>
                <c:pt idx="418">
                  <c:v>1.0016</c:v>
                </c:pt>
                <c:pt idx="419">
                  <c:v>1.0017</c:v>
                </c:pt>
                <c:pt idx="420">
                  <c:v>0.99719999999999998</c:v>
                </c:pt>
                <c:pt idx="421">
                  <c:v>1.0123</c:v>
                </c:pt>
                <c:pt idx="422">
                  <c:v>0.97540000000000004</c:v>
                </c:pt>
                <c:pt idx="423">
                  <c:v>0.99209999999999998</c:v>
                </c:pt>
                <c:pt idx="424">
                  <c:v>1.0065999999999999</c:v>
                </c:pt>
                <c:pt idx="425">
                  <c:v>0.97889999999999999</c:v>
                </c:pt>
                <c:pt idx="426">
                  <c:v>0.97599999999999998</c:v>
                </c:pt>
                <c:pt idx="427">
                  <c:v>0.94</c:v>
                </c:pt>
                <c:pt idx="428">
                  <c:v>0.9395</c:v>
                </c:pt>
                <c:pt idx="429">
                  <c:v>0.82489999999999997</c:v>
                </c:pt>
                <c:pt idx="430">
                  <c:v>0.80649999999999999</c:v>
                </c:pt>
                <c:pt idx="431">
                  <c:v>0.82020000000000004</c:v>
                </c:pt>
                <c:pt idx="432">
                  <c:v>0.81399999999999995</c:v>
                </c:pt>
                <c:pt idx="433">
                  <c:v>0.78400000000000003</c:v>
                </c:pt>
                <c:pt idx="434">
                  <c:v>0.79349999999999998</c:v>
                </c:pt>
                <c:pt idx="435">
                  <c:v>0.8387</c:v>
                </c:pt>
                <c:pt idx="436">
                  <c:v>0.91710000000000003</c:v>
                </c:pt>
                <c:pt idx="437">
                  <c:v>0.86040000000000005</c:v>
                </c:pt>
                <c:pt idx="438">
                  <c:v>0.92789999999999995</c:v>
                </c:pt>
                <c:pt idx="439">
                  <c:v>0.91439999999999999</c:v>
                </c:pt>
                <c:pt idx="440">
                  <c:v>0.93510000000000004</c:v>
                </c:pt>
                <c:pt idx="441">
                  <c:v>0.92220000000000002</c:v>
                </c:pt>
                <c:pt idx="442">
                  <c:v>0.94669999999999999</c:v>
                </c:pt>
                <c:pt idx="443">
                  <c:v>0.9506</c:v>
                </c:pt>
                <c:pt idx="444">
                  <c:v>0.93430000000000002</c:v>
                </c:pt>
                <c:pt idx="445">
                  <c:v>0.95120000000000005</c:v>
                </c:pt>
                <c:pt idx="446">
                  <c:v>0.98480000000000001</c:v>
                </c:pt>
                <c:pt idx="447">
                  <c:v>0.98260000000000003</c:v>
                </c:pt>
                <c:pt idx="448">
                  <c:v>0.95740000000000003</c:v>
                </c:pt>
                <c:pt idx="449">
                  <c:v>0.93989999999999996</c:v>
                </c:pt>
                <c:pt idx="450">
                  <c:v>0.97109999999999996</c:v>
                </c:pt>
                <c:pt idx="451">
                  <c:v>0.93840000000000001</c:v>
                </c:pt>
                <c:pt idx="452">
                  <c:v>0.97160000000000002</c:v>
                </c:pt>
                <c:pt idx="453">
                  <c:v>0.98099999999999998</c:v>
                </c:pt>
                <c:pt idx="454">
                  <c:v>0.97430000000000005</c:v>
                </c:pt>
                <c:pt idx="455">
                  <c:v>1.002</c:v>
                </c:pt>
                <c:pt idx="456">
                  <c:v>0.999</c:v>
                </c:pt>
                <c:pt idx="457">
                  <c:v>1.0293000000000001</c:v>
                </c:pt>
                <c:pt idx="458">
                  <c:v>1.0303</c:v>
                </c:pt>
                <c:pt idx="459">
                  <c:v>1.0581</c:v>
                </c:pt>
                <c:pt idx="460">
                  <c:v>1.0324</c:v>
                </c:pt>
                <c:pt idx="461">
                  <c:v>1.038</c:v>
                </c:pt>
                <c:pt idx="462">
                  <c:v>1.0468999999999999</c:v>
                </c:pt>
                <c:pt idx="463">
                  <c:v>1.0227999999999999</c:v>
                </c:pt>
                <c:pt idx="464">
                  <c:v>0.95209999999999995</c:v>
                </c:pt>
                <c:pt idx="465">
                  <c:v>0.99919999999999998</c:v>
                </c:pt>
                <c:pt idx="466">
                  <c:v>0.98270000000000002</c:v>
                </c:pt>
                <c:pt idx="467">
                  <c:v>0.97889999999999999</c:v>
                </c:pt>
                <c:pt idx="468">
                  <c:v>0.99750000000000005</c:v>
                </c:pt>
                <c:pt idx="469">
                  <c:v>1.0102</c:v>
                </c:pt>
                <c:pt idx="470">
                  <c:v>1.0013000000000001</c:v>
                </c:pt>
                <c:pt idx="471">
                  <c:v>1.0129999999999999</c:v>
                </c:pt>
                <c:pt idx="472">
                  <c:v>0.96819999999999995</c:v>
                </c:pt>
                <c:pt idx="473">
                  <c:v>0.98370000000000002</c:v>
                </c:pt>
                <c:pt idx="474">
                  <c:v>0.99690000000000001</c:v>
                </c:pt>
                <c:pt idx="475">
                  <c:v>1.0139</c:v>
                </c:pt>
                <c:pt idx="476">
                  <c:v>1.0165</c:v>
                </c:pt>
                <c:pt idx="477">
                  <c:v>1.0005999999999999</c:v>
                </c:pt>
                <c:pt idx="478">
                  <c:v>1.0057</c:v>
                </c:pt>
                <c:pt idx="479">
                  <c:v>1.0079</c:v>
                </c:pt>
                <c:pt idx="480">
                  <c:v>1.0027999999999999</c:v>
                </c:pt>
                <c:pt idx="481">
                  <c:v>0.97030000000000005</c:v>
                </c:pt>
                <c:pt idx="482">
                  <c:v>0.9829</c:v>
                </c:pt>
                <c:pt idx="483">
                  <c:v>0.99270000000000003</c:v>
                </c:pt>
                <c:pt idx="484">
                  <c:v>0.9637</c:v>
                </c:pt>
                <c:pt idx="485">
                  <c:v>0.9506</c:v>
                </c:pt>
                <c:pt idx="486">
                  <c:v>0.97309999999999997</c:v>
                </c:pt>
                <c:pt idx="487">
                  <c:v>0.94899999999999995</c:v>
                </c:pt>
                <c:pt idx="488">
                  <c:v>0.97</c:v>
                </c:pt>
                <c:pt idx="489">
                  <c:v>0.9587</c:v>
                </c:pt>
                <c:pt idx="490">
                  <c:v>0.94210000000000005</c:v>
                </c:pt>
                <c:pt idx="491">
                  <c:v>0.94140000000000001</c:v>
                </c:pt>
                <c:pt idx="492">
                  <c:v>0.89859999999999995</c:v>
                </c:pt>
                <c:pt idx="493">
                  <c:v>0.90390000000000004</c:v>
                </c:pt>
                <c:pt idx="494">
                  <c:v>0.90500000000000003</c:v>
                </c:pt>
                <c:pt idx="495">
                  <c:v>0.9123</c:v>
                </c:pt>
                <c:pt idx="496">
                  <c:v>0.92210000000000003</c:v>
                </c:pt>
                <c:pt idx="497">
                  <c:v>0.93730000000000002</c:v>
                </c:pt>
                <c:pt idx="498">
                  <c:v>0.91700000000000004</c:v>
                </c:pt>
                <c:pt idx="499">
                  <c:v>0.91920000000000002</c:v>
                </c:pt>
                <c:pt idx="500">
                  <c:v>0.89319999999999999</c:v>
                </c:pt>
                <c:pt idx="501">
                  <c:v>0.88749999999999996</c:v>
                </c:pt>
                <c:pt idx="502">
                  <c:v>0.87590000000000001</c:v>
                </c:pt>
                <c:pt idx="503">
                  <c:v>0.86050000000000004</c:v>
                </c:pt>
                <c:pt idx="504">
                  <c:v>0.78539999999999999</c:v>
                </c:pt>
                <c:pt idx="505">
                  <c:v>0.79959999999999998</c:v>
                </c:pt>
                <c:pt idx="506">
                  <c:v>0.78839999999999999</c:v>
                </c:pt>
                <c:pt idx="507">
                  <c:v>0.82830000000000004</c:v>
                </c:pt>
                <c:pt idx="508">
                  <c:v>0.80310000000000004</c:v>
                </c:pt>
                <c:pt idx="509">
                  <c:v>0.80030000000000001</c:v>
                </c:pt>
                <c:pt idx="510">
                  <c:v>0.7641</c:v>
                </c:pt>
                <c:pt idx="511">
                  <c:v>0.76100000000000001</c:v>
                </c:pt>
                <c:pt idx="512">
                  <c:v>0.75119999999999998</c:v>
                </c:pt>
                <c:pt idx="513">
                  <c:v>0.76470000000000005</c:v>
                </c:pt>
                <c:pt idx="514">
                  <c:v>0.74839999999999995</c:v>
                </c:pt>
                <c:pt idx="515">
                  <c:v>0.72270000000000001</c:v>
                </c:pt>
                <c:pt idx="516">
                  <c:v>0.71579999999999999</c:v>
                </c:pt>
                <c:pt idx="517">
                  <c:v>0.73839999999999995</c:v>
                </c:pt>
                <c:pt idx="518">
                  <c:v>0.76900000000000002</c:v>
                </c:pt>
                <c:pt idx="519">
                  <c:v>0.79649999999999999</c:v>
                </c:pt>
                <c:pt idx="520">
                  <c:v>0.76380000000000003</c:v>
                </c:pt>
                <c:pt idx="521">
                  <c:v>0.77370000000000005</c:v>
                </c:pt>
                <c:pt idx="522">
                  <c:v>0.76670000000000005</c:v>
                </c:pt>
                <c:pt idx="523">
                  <c:v>0.76300000000000001</c:v>
                </c:pt>
                <c:pt idx="524">
                  <c:v>0.76180000000000003</c:v>
                </c:pt>
                <c:pt idx="525">
                  <c:v>0.74580000000000002</c:v>
                </c:pt>
                <c:pt idx="526">
                  <c:v>0.74419999999999997</c:v>
                </c:pt>
                <c:pt idx="527">
                  <c:v>0.74409999999999998</c:v>
                </c:pt>
                <c:pt idx="528">
                  <c:v>0.76739999999999997</c:v>
                </c:pt>
                <c:pt idx="529">
                  <c:v>0.75180000000000002</c:v>
                </c:pt>
                <c:pt idx="530">
                  <c:v>0.75090000000000001</c:v>
                </c:pt>
                <c:pt idx="531">
                  <c:v>0.73240000000000005</c:v>
                </c:pt>
                <c:pt idx="532">
                  <c:v>0.74070000000000003</c:v>
                </c:pt>
                <c:pt idx="533">
                  <c:v>0.77139999999999997</c:v>
                </c:pt>
                <c:pt idx="534">
                  <c:v>0.8014</c:v>
                </c:pt>
                <c:pt idx="535">
                  <c:v>0.80110000000000003</c:v>
                </c:pt>
                <c:pt idx="536">
                  <c:v>0.80189999999999995</c:v>
                </c:pt>
                <c:pt idx="537">
                  <c:v>0.77580000000000005</c:v>
                </c:pt>
                <c:pt idx="538">
                  <c:v>0.77539999999999998</c:v>
                </c:pt>
                <c:pt idx="539">
                  <c:v>0.79549999999999998</c:v>
                </c:pt>
                <c:pt idx="540">
                  <c:v>0.81210000000000004</c:v>
                </c:pt>
                <c:pt idx="541">
                  <c:v>0.77929999999999999</c:v>
                </c:pt>
                <c:pt idx="542">
                  <c:v>0.77549999999999997</c:v>
                </c:pt>
                <c:pt idx="543">
                  <c:v>0.77859999999999996</c:v>
                </c:pt>
                <c:pt idx="544">
                  <c:v>0.77170000000000005</c:v>
                </c:pt>
                <c:pt idx="545">
                  <c:v>0.76139999999999997</c:v>
                </c:pt>
                <c:pt idx="546">
                  <c:v>0.76880000000000004</c:v>
                </c:pt>
                <c:pt idx="547">
                  <c:v>0.76670000000000005</c:v>
                </c:pt>
                <c:pt idx="548">
                  <c:v>0.77459999999999996</c:v>
                </c:pt>
                <c:pt idx="549">
                  <c:v>0.76</c:v>
                </c:pt>
                <c:pt idx="550">
                  <c:v>0.75229999999999997</c:v>
                </c:pt>
                <c:pt idx="551">
                  <c:v>0.73319999999999996</c:v>
                </c:pt>
                <c:pt idx="552">
                  <c:v>0.76190000000000002</c:v>
                </c:pt>
                <c:pt idx="553">
                  <c:v>0.75890000000000002</c:v>
                </c:pt>
                <c:pt idx="554">
                  <c:v>0.74909999999999999</c:v>
                </c:pt>
                <c:pt idx="555">
                  <c:v>0.74680000000000002</c:v>
                </c:pt>
                <c:pt idx="556">
                  <c:v>0.73980000000000001</c:v>
                </c:pt>
                <c:pt idx="557">
                  <c:v>0.76370000000000005</c:v>
                </c:pt>
                <c:pt idx="558">
                  <c:v>0.75800000000000001</c:v>
                </c:pt>
                <c:pt idx="559">
                  <c:v>0.75129999999999997</c:v>
                </c:pt>
                <c:pt idx="560">
                  <c:v>0.75529999999999997</c:v>
                </c:pt>
                <c:pt idx="561">
                  <c:v>0.75970000000000004</c:v>
                </c:pt>
                <c:pt idx="562">
                  <c:v>0.753</c:v>
                </c:pt>
                <c:pt idx="563">
                  <c:v>0.76980000000000004</c:v>
                </c:pt>
                <c:pt idx="564">
                  <c:v>0.75539999999999996</c:v>
                </c:pt>
                <c:pt idx="565">
                  <c:v>0.74670000000000003</c:v>
                </c:pt>
                <c:pt idx="566">
                  <c:v>0.70479999999999998</c:v>
                </c:pt>
                <c:pt idx="567">
                  <c:v>0.71689999999999998</c:v>
                </c:pt>
                <c:pt idx="568">
                  <c:v>0.72609999999999997</c:v>
                </c:pt>
                <c:pt idx="569">
                  <c:v>0.73640000000000005</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numCache>
            </c:numRef>
          </c:val>
          <c:smooth val="0"/>
          <c:extLst>
            <c:ext xmlns:c16="http://schemas.microsoft.com/office/drawing/2014/chart" uri="{C3380CC4-5D6E-409C-BE32-E72D297353CC}">
              <c16:uniqueId val="{00000000-C5D8-45C2-9669-C110C7BE3D8C}"/>
            </c:ext>
          </c:extLst>
        </c:ser>
        <c:ser>
          <c:idx val="1"/>
          <c:order val="1"/>
          <c:tx>
            <c:v>PPP</c:v>
          </c:tx>
          <c:spPr>
            <a:ln w="12700" cap="rnd">
              <a:solidFill>
                <a:srgbClr val="FFC72C"/>
              </a:solidFill>
              <a:round/>
            </a:ln>
            <a:effectLst/>
          </c:spPr>
          <c:marker>
            <c:symbol val="none"/>
          </c:marker>
          <c:cat>
            <c:numRef>
              <c:f>Data!$A$2:$A$5000</c:f>
              <c:numCache>
                <c:formatCode>m/d/yyyy</c:formatCode>
                <c:ptCount val="4999"/>
                <c:pt idx="0">
                  <c:v>26695</c:v>
                </c:pt>
                <c:pt idx="1">
                  <c:v>26723</c:v>
                </c:pt>
                <c:pt idx="2">
                  <c:v>26754</c:v>
                </c:pt>
                <c:pt idx="3">
                  <c:v>26784</c:v>
                </c:pt>
                <c:pt idx="4">
                  <c:v>26815</c:v>
                </c:pt>
                <c:pt idx="5">
                  <c:v>26845</c:v>
                </c:pt>
                <c:pt idx="6">
                  <c:v>26876</c:v>
                </c:pt>
                <c:pt idx="7">
                  <c:v>26907</c:v>
                </c:pt>
                <c:pt idx="8">
                  <c:v>26937</c:v>
                </c:pt>
                <c:pt idx="9">
                  <c:v>26968</c:v>
                </c:pt>
                <c:pt idx="10">
                  <c:v>26998</c:v>
                </c:pt>
                <c:pt idx="11">
                  <c:v>27029</c:v>
                </c:pt>
                <c:pt idx="12">
                  <c:v>27060</c:v>
                </c:pt>
                <c:pt idx="13">
                  <c:v>27088</c:v>
                </c:pt>
                <c:pt idx="14">
                  <c:v>27119</c:v>
                </c:pt>
                <c:pt idx="15">
                  <c:v>27149</c:v>
                </c:pt>
                <c:pt idx="16">
                  <c:v>27180</c:v>
                </c:pt>
                <c:pt idx="17">
                  <c:v>27210</c:v>
                </c:pt>
                <c:pt idx="18">
                  <c:v>27241</c:v>
                </c:pt>
                <c:pt idx="19">
                  <c:v>27272</c:v>
                </c:pt>
                <c:pt idx="20">
                  <c:v>27302</c:v>
                </c:pt>
                <c:pt idx="21">
                  <c:v>27333</c:v>
                </c:pt>
                <c:pt idx="22">
                  <c:v>27363</c:v>
                </c:pt>
                <c:pt idx="23">
                  <c:v>27394</c:v>
                </c:pt>
                <c:pt idx="24">
                  <c:v>27425</c:v>
                </c:pt>
                <c:pt idx="25">
                  <c:v>27453</c:v>
                </c:pt>
                <c:pt idx="26">
                  <c:v>27484</c:v>
                </c:pt>
                <c:pt idx="27">
                  <c:v>27514</c:v>
                </c:pt>
                <c:pt idx="28">
                  <c:v>27545</c:v>
                </c:pt>
                <c:pt idx="29">
                  <c:v>27575</c:v>
                </c:pt>
                <c:pt idx="30">
                  <c:v>27606</c:v>
                </c:pt>
                <c:pt idx="31">
                  <c:v>27637</c:v>
                </c:pt>
                <c:pt idx="32">
                  <c:v>27667</c:v>
                </c:pt>
                <c:pt idx="33">
                  <c:v>27698</c:v>
                </c:pt>
                <c:pt idx="34">
                  <c:v>27728</c:v>
                </c:pt>
                <c:pt idx="35">
                  <c:v>27759</c:v>
                </c:pt>
                <c:pt idx="36">
                  <c:v>27790</c:v>
                </c:pt>
                <c:pt idx="37">
                  <c:v>27819</c:v>
                </c:pt>
                <c:pt idx="38">
                  <c:v>27850</c:v>
                </c:pt>
                <c:pt idx="39">
                  <c:v>27880</c:v>
                </c:pt>
                <c:pt idx="40">
                  <c:v>27911</c:v>
                </c:pt>
                <c:pt idx="41">
                  <c:v>27941</c:v>
                </c:pt>
                <c:pt idx="42">
                  <c:v>27972</c:v>
                </c:pt>
                <c:pt idx="43">
                  <c:v>28003</c:v>
                </c:pt>
                <c:pt idx="44">
                  <c:v>28033</c:v>
                </c:pt>
                <c:pt idx="45">
                  <c:v>28064</c:v>
                </c:pt>
                <c:pt idx="46">
                  <c:v>28094</c:v>
                </c:pt>
                <c:pt idx="47">
                  <c:v>28125</c:v>
                </c:pt>
                <c:pt idx="48">
                  <c:v>28156</c:v>
                </c:pt>
                <c:pt idx="49">
                  <c:v>28184</c:v>
                </c:pt>
                <c:pt idx="50">
                  <c:v>28215</c:v>
                </c:pt>
                <c:pt idx="51">
                  <c:v>28245</c:v>
                </c:pt>
                <c:pt idx="52">
                  <c:v>28276</c:v>
                </c:pt>
                <c:pt idx="53">
                  <c:v>28306</c:v>
                </c:pt>
                <c:pt idx="54">
                  <c:v>28337</c:v>
                </c:pt>
                <c:pt idx="55">
                  <c:v>28368</c:v>
                </c:pt>
                <c:pt idx="56">
                  <c:v>28398</c:v>
                </c:pt>
                <c:pt idx="57">
                  <c:v>28429</c:v>
                </c:pt>
                <c:pt idx="58">
                  <c:v>28459</c:v>
                </c:pt>
                <c:pt idx="59">
                  <c:v>28490</c:v>
                </c:pt>
                <c:pt idx="60">
                  <c:v>28521</c:v>
                </c:pt>
                <c:pt idx="61">
                  <c:v>28549</c:v>
                </c:pt>
                <c:pt idx="62">
                  <c:v>28580</c:v>
                </c:pt>
                <c:pt idx="63">
                  <c:v>28610</c:v>
                </c:pt>
                <c:pt idx="64">
                  <c:v>28641</c:v>
                </c:pt>
                <c:pt idx="65">
                  <c:v>28671</c:v>
                </c:pt>
                <c:pt idx="66">
                  <c:v>28702</c:v>
                </c:pt>
                <c:pt idx="67">
                  <c:v>28733</c:v>
                </c:pt>
                <c:pt idx="68">
                  <c:v>28763</c:v>
                </c:pt>
                <c:pt idx="69">
                  <c:v>28794</c:v>
                </c:pt>
                <c:pt idx="70">
                  <c:v>28824</c:v>
                </c:pt>
                <c:pt idx="71">
                  <c:v>28855</c:v>
                </c:pt>
                <c:pt idx="72">
                  <c:v>28886</c:v>
                </c:pt>
                <c:pt idx="73">
                  <c:v>28914</c:v>
                </c:pt>
                <c:pt idx="74">
                  <c:v>28945</c:v>
                </c:pt>
                <c:pt idx="75">
                  <c:v>28975</c:v>
                </c:pt>
                <c:pt idx="76">
                  <c:v>29006</c:v>
                </c:pt>
                <c:pt idx="77">
                  <c:v>29036</c:v>
                </c:pt>
                <c:pt idx="78">
                  <c:v>29067</c:v>
                </c:pt>
                <c:pt idx="79">
                  <c:v>29098</c:v>
                </c:pt>
                <c:pt idx="80">
                  <c:v>29128</c:v>
                </c:pt>
                <c:pt idx="81">
                  <c:v>29159</c:v>
                </c:pt>
                <c:pt idx="82">
                  <c:v>29189</c:v>
                </c:pt>
                <c:pt idx="83">
                  <c:v>29220</c:v>
                </c:pt>
                <c:pt idx="84">
                  <c:v>29251</c:v>
                </c:pt>
                <c:pt idx="85">
                  <c:v>29280</c:v>
                </c:pt>
                <c:pt idx="86">
                  <c:v>29311</c:v>
                </c:pt>
                <c:pt idx="87">
                  <c:v>29341</c:v>
                </c:pt>
                <c:pt idx="88">
                  <c:v>29372</c:v>
                </c:pt>
                <c:pt idx="89">
                  <c:v>29402</c:v>
                </c:pt>
                <c:pt idx="90">
                  <c:v>29433</c:v>
                </c:pt>
                <c:pt idx="91">
                  <c:v>29464</c:v>
                </c:pt>
                <c:pt idx="92">
                  <c:v>29494</c:v>
                </c:pt>
                <c:pt idx="93">
                  <c:v>29525</c:v>
                </c:pt>
                <c:pt idx="94">
                  <c:v>29555</c:v>
                </c:pt>
                <c:pt idx="95">
                  <c:v>29586</c:v>
                </c:pt>
                <c:pt idx="96">
                  <c:v>29617</c:v>
                </c:pt>
                <c:pt idx="97">
                  <c:v>29645</c:v>
                </c:pt>
                <c:pt idx="98">
                  <c:v>29676</c:v>
                </c:pt>
                <c:pt idx="99">
                  <c:v>29706</c:v>
                </c:pt>
                <c:pt idx="100">
                  <c:v>29737</c:v>
                </c:pt>
                <c:pt idx="101">
                  <c:v>29767</c:v>
                </c:pt>
                <c:pt idx="102">
                  <c:v>29798</c:v>
                </c:pt>
                <c:pt idx="103">
                  <c:v>29829</c:v>
                </c:pt>
                <c:pt idx="104">
                  <c:v>29859</c:v>
                </c:pt>
                <c:pt idx="105">
                  <c:v>29890</c:v>
                </c:pt>
                <c:pt idx="106">
                  <c:v>29920</c:v>
                </c:pt>
                <c:pt idx="107">
                  <c:v>29951</c:v>
                </c:pt>
                <c:pt idx="108">
                  <c:v>29982</c:v>
                </c:pt>
                <c:pt idx="109">
                  <c:v>30010</c:v>
                </c:pt>
                <c:pt idx="110">
                  <c:v>30041</c:v>
                </c:pt>
                <c:pt idx="111">
                  <c:v>30071</c:v>
                </c:pt>
                <c:pt idx="112">
                  <c:v>30102</c:v>
                </c:pt>
                <c:pt idx="113">
                  <c:v>30132</c:v>
                </c:pt>
                <c:pt idx="114">
                  <c:v>30163</c:v>
                </c:pt>
                <c:pt idx="115">
                  <c:v>30194</c:v>
                </c:pt>
                <c:pt idx="116">
                  <c:v>30224</c:v>
                </c:pt>
                <c:pt idx="117">
                  <c:v>30255</c:v>
                </c:pt>
                <c:pt idx="118">
                  <c:v>30285</c:v>
                </c:pt>
                <c:pt idx="119">
                  <c:v>30316</c:v>
                </c:pt>
                <c:pt idx="120">
                  <c:v>30347</c:v>
                </c:pt>
                <c:pt idx="121">
                  <c:v>30375</c:v>
                </c:pt>
                <c:pt idx="122">
                  <c:v>30406</c:v>
                </c:pt>
                <c:pt idx="123">
                  <c:v>30436</c:v>
                </c:pt>
                <c:pt idx="124">
                  <c:v>30467</c:v>
                </c:pt>
                <c:pt idx="125">
                  <c:v>30497</c:v>
                </c:pt>
                <c:pt idx="126">
                  <c:v>30528</c:v>
                </c:pt>
                <c:pt idx="127">
                  <c:v>30559</c:v>
                </c:pt>
                <c:pt idx="128">
                  <c:v>30589</c:v>
                </c:pt>
                <c:pt idx="129">
                  <c:v>30620</c:v>
                </c:pt>
                <c:pt idx="130">
                  <c:v>30650</c:v>
                </c:pt>
                <c:pt idx="131">
                  <c:v>30681</c:v>
                </c:pt>
                <c:pt idx="132">
                  <c:v>30712</c:v>
                </c:pt>
                <c:pt idx="133">
                  <c:v>30741</c:v>
                </c:pt>
                <c:pt idx="134">
                  <c:v>30772</c:v>
                </c:pt>
                <c:pt idx="135">
                  <c:v>30802</c:v>
                </c:pt>
                <c:pt idx="136">
                  <c:v>30833</c:v>
                </c:pt>
                <c:pt idx="137">
                  <c:v>30863</c:v>
                </c:pt>
                <c:pt idx="138">
                  <c:v>30894</c:v>
                </c:pt>
                <c:pt idx="139">
                  <c:v>30925</c:v>
                </c:pt>
                <c:pt idx="140">
                  <c:v>30955</c:v>
                </c:pt>
                <c:pt idx="141">
                  <c:v>30986</c:v>
                </c:pt>
                <c:pt idx="142">
                  <c:v>31016</c:v>
                </c:pt>
                <c:pt idx="143">
                  <c:v>31047</c:v>
                </c:pt>
                <c:pt idx="144">
                  <c:v>31078</c:v>
                </c:pt>
                <c:pt idx="145">
                  <c:v>31106</c:v>
                </c:pt>
                <c:pt idx="146">
                  <c:v>31137</c:v>
                </c:pt>
                <c:pt idx="147">
                  <c:v>31167</c:v>
                </c:pt>
                <c:pt idx="148">
                  <c:v>31198</c:v>
                </c:pt>
                <c:pt idx="149">
                  <c:v>31228</c:v>
                </c:pt>
                <c:pt idx="150">
                  <c:v>31259</c:v>
                </c:pt>
                <c:pt idx="151">
                  <c:v>31290</c:v>
                </c:pt>
                <c:pt idx="152">
                  <c:v>31320</c:v>
                </c:pt>
                <c:pt idx="153">
                  <c:v>31351</c:v>
                </c:pt>
                <c:pt idx="154">
                  <c:v>31381</c:v>
                </c:pt>
                <c:pt idx="155">
                  <c:v>31412</c:v>
                </c:pt>
                <c:pt idx="156">
                  <c:v>31443</c:v>
                </c:pt>
                <c:pt idx="157">
                  <c:v>31471</c:v>
                </c:pt>
                <c:pt idx="158">
                  <c:v>31502</c:v>
                </c:pt>
                <c:pt idx="159">
                  <c:v>31532</c:v>
                </c:pt>
                <c:pt idx="160">
                  <c:v>31563</c:v>
                </c:pt>
                <c:pt idx="161">
                  <c:v>31593</c:v>
                </c:pt>
                <c:pt idx="162">
                  <c:v>31624</c:v>
                </c:pt>
                <c:pt idx="163">
                  <c:v>31655</c:v>
                </c:pt>
                <c:pt idx="164">
                  <c:v>31685</c:v>
                </c:pt>
                <c:pt idx="165">
                  <c:v>31716</c:v>
                </c:pt>
                <c:pt idx="166">
                  <c:v>31746</c:v>
                </c:pt>
                <c:pt idx="167">
                  <c:v>31777</c:v>
                </c:pt>
                <c:pt idx="168">
                  <c:v>31808</c:v>
                </c:pt>
                <c:pt idx="169">
                  <c:v>31836</c:v>
                </c:pt>
                <c:pt idx="170">
                  <c:v>31867</c:v>
                </c:pt>
                <c:pt idx="171">
                  <c:v>31897</c:v>
                </c:pt>
                <c:pt idx="172">
                  <c:v>31928</c:v>
                </c:pt>
                <c:pt idx="173">
                  <c:v>31958</c:v>
                </c:pt>
                <c:pt idx="174">
                  <c:v>31989</c:v>
                </c:pt>
                <c:pt idx="175">
                  <c:v>32020</c:v>
                </c:pt>
                <c:pt idx="176">
                  <c:v>32050</c:v>
                </c:pt>
                <c:pt idx="177">
                  <c:v>32081</c:v>
                </c:pt>
                <c:pt idx="178">
                  <c:v>32111</c:v>
                </c:pt>
                <c:pt idx="179">
                  <c:v>32142</c:v>
                </c:pt>
                <c:pt idx="180">
                  <c:v>32173</c:v>
                </c:pt>
                <c:pt idx="181">
                  <c:v>32202</c:v>
                </c:pt>
                <c:pt idx="182">
                  <c:v>32233</c:v>
                </c:pt>
                <c:pt idx="183">
                  <c:v>32263</c:v>
                </c:pt>
                <c:pt idx="184">
                  <c:v>32294</c:v>
                </c:pt>
                <c:pt idx="185">
                  <c:v>32324</c:v>
                </c:pt>
                <c:pt idx="186">
                  <c:v>32355</c:v>
                </c:pt>
                <c:pt idx="187">
                  <c:v>32386</c:v>
                </c:pt>
                <c:pt idx="188">
                  <c:v>32416</c:v>
                </c:pt>
                <c:pt idx="189">
                  <c:v>32447</c:v>
                </c:pt>
                <c:pt idx="190">
                  <c:v>32477</c:v>
                </c:pt>
                <c:pt idx="191">
                  <c:v>32508</c:v>
                </c:pt>
                <c:pt idx="192">
                  <c:v>32539</c:v>
                </c:pt>
                <c:pt idx="193">
                  <c:v>32567</c:v>
                </c:pt>
                <c:pt idx="194">
                  <c:v>32598</c:v>
                </c:pt>
                <c:pt idx="195">
                  <c:v>32628</c:v>
                </c:pt>
                <c:pt idx="196">
                  <c:v>32659</c:v>
                </c:pt>
                <c:pt idx="197">
                  <c:v>32689</c:v>
                </c:pt>
                <c:pt idx="198">
                  <c:v>32720</c:v>
                </c:pt>
                <c:pt idx="199">
                  <c:v>32751</c:v>
                </c:pt>
                <c:pt idx="200">
                  <c:v>32781</c:v>
                </c:pt>
                <c:pt idx="201">
                  <c:v>32812</c:v>
                </c:pt>
                <c:pt idx="202">
                  <c:v>32842</c:v>
                </c:pt>
                <c:pt idx="203">
                  <c:v>32873</c:v>
                </c:pt>
                <c:pt idx="204">
                  <c:v>32904</c:v>
                </c:pt>
                <c:pt idx="205">
                  <c:v>32932</c:v>
                </c:pt>
                <c:pt idx="206">
                  <c:v>32963</c:v>
                </c:pt>
                <c:pt idx="207">
                  <c:v>32993</c:v>
                </c:pt>
                <c:pt idx="208">
                  <c:v>33024</c:v>
                </c:pt>
                <c:pt idx="209">
                  <c:v>33054</c:v>
                </c:pt>
                <c:pt idx="210">
                  <c:v>33085</c:v>
                </c:pt>
                <c:pt idx="211">
                  <c:v>33116</c:v>
                </c:pt>
                <c:pt idx="212">
                  <c:v>33146</c:v>
                </c:pt>
                <c:pt idx="213">
                  <c:v>33177</c:v>
                </c:pt>
                <c:pt idx="214">
                  <c:v>33207</c:v>
                </c:pt>
                <c:pt idx="215">
                  <c:v>33238</c:v>
                </c:pt>
                <c:pt idx="216">
                  <c:v>33269</c:v>
                </c:pt>
                <c:pt idx="217">
                  <c:v>33297</c:v>
                </c:pt>
                <c:pt idx="218">
                  <c:v>33328</c:v>
                </c:pt>
                <c:pt idx="219">
                  <c:v>33358</c:v>
                </c:pt>
                <c:pt idx="220">
                  <c:v>33389</c:v>
                </c:pt>
                <c:pt idx="221">
                  <c:v>33419</c:v>
                </c:pt>
                <c:pt idx="222">
                  <c:v>33450</c:v>
                </c:pt>
                <c:pt idx="223">
                  <c:v>33481</c:v>
                </c:pt>
                <c:pt idx="224">
                  <c:v>33511</c:v>
                </c:pt>
                <c:pt idx="225">
                  <c:v>33542</c:v>
                </c:pt>
                <c:pt idx="226">
                  <c:v>33572</c:v>
                </c:pt>
                <c:pt idx="227">
                  <c:v>33603</c:v>
                </c:pt>
                <c:pt idx="228">
                  <c:v>33634</c:v>
                </c:pt>
                <c:pt idx="229">
                  <c:v>33663</c:v>
                </c:pt>
                <c:pt idx="230">
                  <c:v>33694</c:v>
                </c:pt>
                <c:pt idx="231">
                  <c:v>33724</c:v>
                </c:pt>
                <c:pt idx="232">
                  <c:v>33755</c:v>
                </c:pt>
                <c:pt idx="233">
                  <c:v>33785</c:v>
                </c:pt>
                <c:pt idx="234">
                  <c:v>33816</c:v>
                </c:pt>
                <c:pt idx="235">
                  <c:v>33847</c:v>
                </c:pt>
                <c:pt idx="236">
                  <c:v>33877</c:v>
                </c:pt>
                <c:pt idx="237">
                  <c:v>33908</c:v>
                </c:pt>
                <c:pt idx="238">
                  <c:v>33938</c:v>
                </c:pt>
                <c:pt idx="239">
                  <c:v>33969</c:v>
                </c:pt>
                <c:pt idx="240">
                  <c:v>34000</c:v>
                </c:pt>
                <c:pt idx="241">
                  <c:v>34028</c:v>
                </c:pt>
                <c:pt idx="242">
                  <c:v>34059</c:v>
                </c:pt>
                <c:pt idx="243">
                  <c:v>34089</c:v>
                </c:pt>
                <c:pt idx="244">
                  <c:v>34120</c:v>
                </c:pt>
                <c:pt idx="245">
                  <c:v>34150</c:v>
                </c:pt>
                <c:pt idx="246">
                  <c:v>34181</c:v>
                </c:pt>
                <c:pt idx="247">
                  <c:v>34212</c:v>
                </c:pt>
                <c:pt idx="248">
                  <c:v>34242</c:v>
                </c:pt>
                <c:pt idx="249">
                  <c:v>34273</c:v>
                </c:pt>
                <c:pt idx="250">
                  <c:v>34303</c:v>
                </c:pt>
                <c:pt idx="251">
                  <c:v>34334</c:v>
                </c:pt>
                <c:pt idx="252">
                  <c:v>34365</c:v>
                </c:pt>
                <c:pt idx="253">
                  <c:v>34393</c:v>
                </c:pt>
                <c:pt idx="254">
                  <c:v>34424</c:v>
                </c:pt>
                <c:pt idx="255">
                  <c:v>34454</c:v>
                </c:pt>
                <c:pt idx="256">
                  <c:v>34485</c:v>
                </c:pt>
                <c:pt idx="257">
                  <c:v>34515</c:v>
                </c:pt>
                <c:pt idx="258">
                  <c:v>34546</c:v>
                </c:pt>
                <c:pt idx="259">
                  <c:v>34577</c:v>
                </c:pt>
                <c:pt idx="260">
                  <c:v>34607</c:v>
                </c:pt>
                <c:pt idx="261">
                  <c:v>34638</c:v>
                </c:pt>
                <c:pt idx="262">
                  <c:v>34668</c:v>
                </c:pt>
                <c:pt idx="263">
                  <c:v>34699</c:v>
                </c:pt>
                <c:pt idx="264">
                  <c:v>34730</c:v>
                </c:pt>
                <c:pt idx="265">
                  <c:v>34758</c:v>
                </c:pt>
                <c:pt idx="266">
                  <c:v>34789</c:v>
                </c:pt>
                <c:pt idx="267">
                  <c:v>34819</c:v>
                </c:pt>
                <c:pt idx="268">
                  <c:v>34850</c:v>
                </c:pt>
                <c:pt idx="269">
                  <c:v>34880</c:v>
                </c:pt>
                <c:pt idx="270">
                  <c:v>34911</c:v>
                </c:pt>
                <c:pt idx="271">
                  <c:v>34942</c:v>
                </c:pt>
                <c:pt idx="272">
                  <c:v>34972</c:v>
                </c:pt>
                <c:pt idx="273">
                  <c:v>35003</c:v>
                </c:pt>
                <c:pt idx="274">
                  <c:v>35033</c:v>
                </c:pt>
                <c:pt idx="275">
                  <c:v>35064</c:v>
                </c:pt>
                <c:pt idx="276">
                  <c:v>35095</c:v>
                </c:pt>
                <c:pt idx="277">
                  <c:v>35124</c:v>
                </c:pt>
                <c:pt idx="278">
                  <c:v>35155</c:v>
                </c:pt>
                <c:pt idx="279">
                  <c:v>35185</c:v>
                </c:pt>
                <c:pt idx="280">
                  <c:v>35216</c:v>
                </c:pt>
                <c:pt idx="281">
                  <c:v>35246</c:v>
                </c:pt>
                <c:pt idx="282">
                  <c:v>35277</c:v>
                </c:pt>
                <c:pt idx="283">
                  <c:v>35308</c:v>
                </c:pt>
                <c:pt idx="284">
                  <c:v>35338</c:v>
                </c:pt>
                <c:pt idx="285">
                  <c:v>35369</c:v>
                </c:pt>
                <c:pt idx="286">
                  <c:v>35399</c:v>
                </c:pt>
                <c:pt idx="287">
                  <c:v>35430</c:v>
                </c:pt>
                <c:pt idx="288">
                  <c:v>35461</c:v>
                </c:pt>
                <c:pt idx="289">
                  <c:v>35489</c:v>
                </c:pt>
                <c:pt idx="290">
                  <c:v>35520</c:v>
                </c:pt>
                <c:pt idx="291">
                  <c:v>35550</c:v>
                </c:pt>
                <c:pt idx="292">
                  <c:v>35581</c:v>
                </c:pt>
                <c:pt idx="293">
                  <c:v>35611</c:v>
                </c:pt>
                <c:pt idx="294">
                  <c:v>35642</c:v>
                </c:pt>
                <c:pt idx="295">
                  <c:v>35673</c:v>
                </c:pt>
                <c:pt idx="296">
                  <c:v>35703</c:v>
                </c:pt>
                <c:pt idx="297">
                  <c:v>35734</c:v>
                </c:pt>
                <c:pt idx="298">
                  <c:v>35764</c:v>
                </c:pt>
                <c:pt idx="299">
                  <c:v>35795</c:v>
                </c:pt>
                <c:pt idx="300">
                  <c:v>35826</c:v>
                </c:pt>
                <c:pt idx="301">
                  <c:v>35854</c:v>
                </c:pt>
                <c:pt idx="302">
                  <c:v>35885</c:v>
                </c:pt>
                <c:pt idx="303">
                  <c:v>35915</c:v>
                </c:pt>
                <c:pt idx="304">
                  <c:v>35946</c:v>
                </c:pt>
                <c:pt idx="305">
                  <c:v>35976</c:v>
                </c:pt>
                <c:pt idx="306">
                  <c:v>36007</c:v>
                </c:pt>
                <c:pt idx="307">
                  <c:v>36038</c:v>
                </c:pt>
                <c:pt idx="308">
                  <c:v>36068</c:v>
                </c:pt>
                <c:pt idx="309">
                  <c:v>36099</c:v>
                </c:pt>
                <c:pt idx="310">
                  <c:v>36129</c:v>
                </c:pt>
                <c:pt idx="311">
                  <c:v>36160</c:v>
                </c:pt>
                <c:pt idx="312">
                  <c:v>36191</c:v>
                </c:pt>
                <c:pt idx="313">
                  <c:v>36219</c:v>
                </c:pt>
                <c:pt idx="314">
                  <c:v>36250</c:v>
                </c:pt>
                <c:pt idx="315">
                  <c:v>36280</c:v>
                </c:pt>
                <c:pt idx="316">
                  <c:v>36311</c:v>
                </c:pt>
                <c:pt idx="317">
                  <c:v>36341</c:v>
                </c:pt>
                <c:pt idx="318">
                  <c:v>36372</c:v>
                </c:pt>
                <c:pt idx="319">
                  <c:v>36403</c:v>
                </c:pt>
                <c:pt idx="320">
                  <c:v>36433</c:v>
                </c:pt>
                <c:pt idx="321">
                  <c:v>36464</c:v>
                </c:pt>
                <c:pt idx="322">
                  <c:v>36494</c:v>
                </c:pt>
                <c:pt idx="323">
                  <c:v>36525</c:v>
                </c:pt>
                <c:pt idx="324">
                  <c:v>36556</c:v>
                </c:pt>
                <c:pt idx="325">
                  <c:v>36585</c:v>
                </c:pt>
                <c:pt idx="326">
                  <c:v>36616</c:v>
                </c:pt>
                <c:pt idx="327">
                  <c:v>36646</c:v>
                </c:pt>
                <c:pt idx="328">
                  <c:v>36677</c:v>
                </c:pt>
                <c:pt idx="329">
                  <c:v>36707</c:v>
                </c:pt>
                <c:pt idx="330">
                  <c:v>36738</c:v>
                </c:pt>
                <c:pt idx="331">
                  <c:v>36769</c:v>
                </c:pt>
                <c:pt idx="332">
                  <c:v>36799</c:v>
                </c:pt>
                <c:pt idx="333">
                  <c:v>36830</c:v>
                </c:pt>
                <c:pt idx="334">
                  <c:v>36860</c:v>
                </c:pt>
                <c:pt idx="335">
                  <c:v>36891</c:v>
                </c:pt>
                <c:pt idx="336">
                  <c:v>36922</c:v>
                </c:pt>
                <c:pt idx="337">
                  <c:v>36950</c:v>
                </c:pt>
                <c:pt idx="338">
                  <c:v>36981</c:v>
                </c:pt>
                <c:pt idx="339">
                  <c:v>37011</c:v>
                </c:pt>
                <c:pt idx="340">
                  <c:v>37042</c:v>
                </c:pt>
                <c:pt idx="341">
                  <c:v>37072</c:v>
                </c:pt>
                <c:pt idx="342">
                  <c:v>37103</c:v>
                </c:pt>
                <c:pt idx="343">
                  <c:v>37134</c:v>
                </c:pt>
                <c:pt idx="344">
                  <c:v>37164</c:v>
                </c:pt>
                <c:pt idx="345">
                  <c:v>37195</c:v>
                </c:pt>
                <c:pt idx="346">
                  <c:v>37225</c:v>
                </c:pt>
                <c:pt idx="347">
                  <c:v>37256</c:v>
                </c:pt>
                <c:pt idx="348">
                  <c:v>37287</c:v>
                </c:pt>
                <c:pt idx="349">
                  <c:v>37315</c:v>
                </c:pt>
                <c:pt idx="350">
                  <c:v>37346</c:v>
                </c:pt>
                <c:pt idx="351">
                  <c:v>37376</c:v>
                </c:pt>
                <c:pt idx="352">
                  <c:v>37407</c:v>
                </c:pt>
                <c:pt idx="353">
                  <c:v>37437</c:v>
                </c:pt>
                <c:pt idx="354">
                  <c:v>37468</c:v>
                </c:pt>
                <c:pt idx="355">
                  <c:v>37499</c:v>
                </c:pt>
                <c:pt idx="356">
                  <c:v>37529</c:v>
                </c:pt>
                <c:pt idx="357">
                  <c:v>37560</c:v>
                </c:pt>
                <c:pt idx="358">
                  <c:v>37590</c:v>
                </c:pt>
                <c:pt idx="359">
                  <c:v>37621</c:v>
                </c:pt>
                <c:pt idx="360">
                  <c:v>37652</c:v>
                </c:pt>
                <c:pt idx="361">
                  <c:v>37680</c:v>
                </c:pt>
                <c:pt idx="362">
                  <c:v>37711</c:v>
                </c:pt>
                <c:pt idx="363">
                  <c:v>37741</c:v>
                </c:pt>
                <c:pt idx="364">
                  <c:v>37772</c:v>
                </c:pt>
                <c:pt idx="365">
                  <c:v>37802</c:v>
                </c:pt>
                <c:pt idx="366">
                  <c:v>37833</c:v>
                </c:pt>
                <c:pt idx="367">
                  <c:v>37864</c:v>
                </c:pt>
                <c:pt idx="368">
                  <c:v>37894</c:v>
                </c:pt>
                <c:pt idx="369">
                  <c:v>37925</c:v>
                </c:pt>
                <c:pt idx="370">
                  <c:v>37955</c:v>
                </c:pt>
                <c:pt idx="371">
                  <c:v>37986</c:v>
                </c:pt>
                <c:pt idx="372">
                  <c:v>38017</c:v>
                </c:pt>
                <c:pt idx="373">
                  <c:v>38046</c:v>
                </c:pt>
                <c:pt idx="374">
                  <c:v>38077</c:v>
                </c:pt>
                <c:pt idx="375">
                  <c:v>38107</c:v>
                </c:pt>
                <c:pt idx="376">
                  <c:v>38138</c:v>
                </c:pt>
                <c:pt idx="377">
                  <c:v>38168</c:v>
                </c:pt>
                <c:pt idx="378">
                  <c:v>38199</c:v>
                </c:pt>
                <c:pt idx="379">
                  <c:v>38230</c:v>
                </c:pt>
                <c:pt idx="380">
                  <c:v>38260</c:v>
                </c:pt>
                <c:pt idx="381">
                  <c:v>38291</c:v>
                </c:pt>
                <c:pt idx="382">
                  <c:v>38321</c:v>
                </c:pt>
                <c:pt idx="383">
                  <c:v>38352</c:v>
                </c:pt>
                <c:pt idx="384">
                  <c:v>38383</c:v>
                </c:pt>
                <c:pt idx="385">
                  <c:v>38411</c:v>
                </c:pt>
                <c:pt idx="386">
                  <c:v>38442</c:v>
                </c:pt>
                <c:pt idx="387">
                  <c:v>38472</c:v>
                </c:pt>
                <c:pt idx="388">
                  <c:v>38503</c:v>
                </c:pt>
                <c:pt idx="389">
                  <c:v>38533</c:v>
                </c:pt>
                <c:pt idx="390">
                  <c:v>38564</c:v>
                </c:pt>
                <c:pt idx="391">
                  <c:v>38595</c:v>
                </c:pt>
                <c:pt idx="392">
                  <c:v>38625</c:v>
                </c:pt>
                <c:pt idx="393">
                  <c:v>38656</c:v>
                </c:pt>
                <c:pt idx="394">
                  <c:v>38686</c:v>
                </c:pt>
                <c:pt idx="395">
                  <c:v>38717</c:v>
                </c:pt>
                <c:pt idx="396">
                  <c:v>38748</c:v>
                </c:pt>
                <c:pt idx="397">
                  <c:v>38776</c:v>
                </c:pt>
                <c:pt idx="398">
                  <c:v>38807</c:v>
                </c:pt>
                <c:pt idx="399">
                  <c:v>38837</c:v>
                </c:pt>
                <c:pt idx="400">
                  <c:v>38868</c:v>
                </c:pt>
                <c:pt idx="401">
                  <c:v>38898</c:v>
                </c:pt>
                <c:pt idx="402">
                  <c:v>38929</c:v>
                </c:pt>
                <c:pt idx="403">
                  <c:v>38960</c:v>
                </c:pt>
                <c:pt idx="404">
                  <c:v>38990</c:v>
                </c:pt>
                <c:pt idx="405">
                  <c:v>39021</c:v>
                </c:pt>
                <c:pt idx="406">
                  <c:v>39051</c:v>
                </c:pt>
                <c:pt idx="407">
                  <c:v>39082</c:v>
                </c:pt>
                <c:pt idx="408">
                  <c:v>39113</c:v>
                </c:pt>
                <c:pt idx="409">
                  <c:v>39141</c:v>
                </c:pt>
                <c:pt idx="410">
                  <c:v>39172</c:v>
                </c:pt>
                <c:pt idx="411">
                  <c:v>39202</c:v>
                </c:pt>
                <c:pt idx="412">
                  <c:v>39233</c:v>
                </c:pt>
                <c:pt idx="413">
                  <c:v>39263</c:v>
                </c:pt>
                <c:pt idx="414">
                  <c:v>39294</c:v>
                </c:pt>
                <c:pt idx="415">
                  <c:v>39325</c:v>
                </c:pt>
                <c:pt idx="416">
                  <c:v>39355</c:v>
                </c:pt>
                <c:pt idx="417">
                  <c:v>39386</c:v>
                </c:pt>
                <c:pt idx="418">
                  <c:v>39416</c:v>
                </c:pt>
                <c:pt idx="419">
                  <c:v>39447</c:v>
                </c:pt>
                <c:pt idx="420">
                  <c:v>39478</c:v>
                </c:pt>
                <c:pt idx="421">
                  <c:v>39507</c:v>
                </c:pt>
                <c:pt idx="422">
                  <c:v>39538</c:v>
                </c:pt>
                <c:pt idx="423">
                  <c:v>39568</c:v>
                </c:pt>
                <c:pt idx="424">
                  <c:v>39599</c:v>
                </c:pt>
                <c:pt idx="425">
                  <c:v>39629</c:v>
                </c:pt>
                <c:pt idx="426">
                  <c:v>39660</c:v>
                </c:pt>
                <c:pt idx="427">
                  <c:v>39691</c:v>
                </c:pt>
                <c:pt idx="428">
                  <c:v>39721</c:v>
                </c:pt>
                <c:pt idx="429">
                  <c:v>39752</c:v>
                </c:pt>
                <c:pt idx="430">
                  <c:v>39782</c:v>
                </c:pt>
                <c:pt idx="431">
                  <c:v>39813</c:v>
                </c:pt>
                <c:pt idx="432">
                  <c:v>39844</c:v>
                </c:pt>
                <c:pt idx="433">
                  <c:v>39872</c:v>
                </c:pt>
                <c:pt idx="434">
                  <c:v>39903</c:v>
                </c:pt>
                <c:pt idx="435">
                  <c:v>39933</c:v>
                </c:pt>
                <c:pt idx="436">
                  <c:v>39964</c:v>
                </c:pt>
                <c:pt idx="437">
                  <c:v>39994</c:v>
                </c:pt>
                <c:pt idx="438">
                  <c:v>40025</c:v>
                </c:pt>
                <c:pt idx="439">
                  <c:v>40056</c:v>
                </c:pt>
                <c:pt idx="440">
                  <c:v>40086</c:v>
                </c:pt>
                <c:pt idx="441">
                  <c:v>40117</c:v>
                </c:pt>
                <c:pt idx="442">
                  <c:v>40147</c:v>
                </c:pt>
                <c:pt idx="443">
                  <c:v>40178</c:v>
                </c:pt>
                <c:pt idx="444">
                  <c:v>40209</c:v>
                </c:pt>
                <c:pt idx="445">
                  <c:v>40237</c:v>
                </c:pt>
                <c:pt idx="446">
                  <c:v>40268</c:v>
                </c:pt>
                <c:pt idx="447">
                  <c:v>40298</c:v>
                </c:pt>
                <c:pt idx="448">
                  <c:v>40329</c:v>
                </c:pt>
                <c:pt idx="449">
                  <c:v>40359</c:v>
                </c:pt>
                <c:pt idx="450">
                  <c:v>40390</c:v>
                </c:pt>
                <c:pt idx="451">
                  <c:v>40421</c:v>
                </c:pt>
                <c:pt idx="452">
                  <c:v>40451</c:v>
                </c:pt>
                <c:pt idx="453">
                  <c:v>40482</c:v>
                </c:pt>
                <c:pt idx="454">
                  <c:v>40512</c:v>
                </c:pt>
                <c:pt idx="455">
                  <c:v>40543</c:v>
                </c:pt>
                <c:pt idx="456">
                  <c:v>40574</c:v>
                </c:pt>
                <c:pt idx="457">
                  <c:v>40602</c:v>
                </c:pt>
                <c:pt idx="458">
                  <c:v>40633</c:v>
                </c:pt>
                <c:pt idx="459">
                  <c:v>40663</c:v>
                </c:pt>
                <c:pt idx="460">
                  <c:v>40694</c:v>
                </c:pt>
                <c:pt idx="461">
                  <c:v>40724</c:v>
                </c:pt>
                <c:pt idx="462">
                  <c:v>40755</c:v>
                </c:pt>
                <c:pt idx="463">
                  <c:v>40786</c:v>
                </c:pt>
                <c:pt idx="464">
                  <c:v>40816</c:v>
                </c:pt>
                <c:pt idx="465">
                  <c:v>40847</c:v>
                </c:pt>
                <c:pt idx="466">
                  <c:v>40877</c:v>
                </c:pt>
                <c:pt idx="467">
                  <c:v>40908</c:v>
                </c:pt>
                <c:pt idx="468">
                  <c:v>40939</c:v>
                </c:pt>
                <c:pt idx="469">
                  <c:v>40968</c:v>
                </c:pt>
                <c:pt idx="470">
                  <c:v>40999</c:v>
                </c:pt>
                <c:pt idx="471">
                  <c:v>41029</c:v>
                </c:pt>
                <c:pt idx="472">
                  <c:v>41060</c:v>
                </c:pt>
                <c:pt idx="473">
                  <c:v>41090</c:v>
                </c:pt>
                <c:pt idx="474">
                  <c:v>41121</c:v>
                </c:pt>
                <c:pt idx="475">
                  <c:v>41152</c:v>
                </c:pt>
                <c:pt idx="476">
                  <c:v>41182</c:v>
                </c:pt>
                <c:pt idx="477">
                  <c:v>41213</c:v>
                </c:pt>
                <c:pt idx="478">
                  <c:v>41243</c:v>
                </c:pt>
                <c:pt idx="479">
                  <c:v>41274</c:v>
                </c:pt>
                <c:pt idx="480">
                  <c:v>41305</c:v>
                </c:pt>
                <c:pt idx="481">
                  <c:v>41333</c:v>
                </c:pt>
                <c:pt idx="482">
                  <c:v>41364</c:v>
                </c:pt>
                <c:pt idx="483">
                  <c:v>41394</c:v>
                </c:pt>
                <c:pt idx="484">
                  <c:v>41425</c:v>
                </c:pt>
                <c:pt idx="485">
                  <c:v>41455</c:v>
                </c:pt>
                <c:pt idx="486">
                  <c:v>41486</c:v>
                </c:pt>
                <c:pt idx="487">
                  <c:v>41517</c:v>
                </c:pt>
                <c:pt idx="488">
                  <c:v>41547</c:v>
                </c:pt>
                <c:pt idx="489">
                  <c:v>41578</c:v>
                </c:pt>
                <c:pt idx="490">
                  <c:v>41608</c:v>
                </c:pt>
                <c:pt idx="491">
                  <c:v>41639</c:v>
                </c:pt>
                <c:pt idx="492">
                  <c:v>41670</c:v>
                </c:pt>
                <c:pt idx="493">
                  <c:v>41698</c:v>
                </c:pt>
                <c:pt idx="494">
                  <c:v>41729</c:v>
                </c:pt>
                <c:pt idx="495">
                  <c:v>41759</c:v>
                </c:pt>
                <c:pt idx="496">
                  <c:v>41790</c:v>
                </c:pt>
                <c:pt idx="497">
                  <c:v>41820</c:v>
                </c:pt>
                <c:pt idx="498">
                  <c:v>41851</c:v>
                </c:pt>
                <c:pt idx="499">
                  <c:v>41882</c:v>
                </c:pt>
                <c:pt idx="500">
                  <c:v>41912</c:v>
                </c:pt>
                <c:pt idx="501">
                  <c:v>41943</c:v>
                </c:pt>
                <c:pt idx="502">
                  <c:v>41973</c:v>
                </c:pt>
                <c:pt idx="503">
                  <c:v>42004</c:v>
                </c:pt>
                <c:pt idx="504">
                  <c:v>42035</c:v>
                </c:pt>
                <c:pt idx="505">
                  <c:v>42063</c:v>
                </c:pt>
                <c:pt idx="506">
                  <c:v>42094</c:v>
                </c:pt>
                <c:pt idx="507">
                  <c:v>42124</c:v>
                </c:pt>
                <c:pt idx="508">
                  <c:v>42155</c:v>
                </c:pt>
                <c:pt idx="509">
                  <c:v>42185</c:v>
                </c:pt>
                <c:pt idx="510">
                  <c:v>42216</c:v>
                </c:pt>
                <c:pt idx="511">
                  <c:v>42247</c:v>
                </c:pt>
                <c:pt idx="512">
                  <c:v>42277</c:v>
                </c:pt>
                <c:pt idx="513">
                  <c:v>42308</c:v>
                </c:pt>
                <c:pt idx="514">
                  <c:v>42338</c:v>
                </c:pt>
                <c:pt idx="515">
                  <c:v>42369</c:v>
                </c:pt>
                <c:pt idx="516">
                  <c:v>42400</c:v>
                </c:pt>
                <c:pt idx="517">
                  <c:v>42429</c:v>
                </c:pt>
                <c:pt idx="518">
                  <c:v>42460</c:v>
                </c:pt>
                <c:pt idx="519">
                  <c:v>42490</c:v>
                </c:pt>
                <c:pt idx="520">
                  <c:v>42521</c:v>
                </c:pt>
                <c:pt idx="521">
                  <c:v>42551</c:v>
                </c:pt>
                <c:pt idx="522">
                  <c:v>42582</c:v>
                </c:pt>
                <c:pt idx="523">
                  <c:v>42613</c:v>
                </c:pt>
                <c:pt idx="524">
                  <c:v>42643</c:v>
                </c:pt>
                <c:pt idx="525">
                  <c:v>42674</c:v>
                </c:pt>
                <c:pt idx="526">
                  <c:v>42704</c:v>
                </c:pt>
                <c:pt idx="527">
                  <c:v>42735</c:v>
                </c:pt>
                <c:pt idx="528">
                  <c:v>42766</c:v>
                </c:pt>
                <c:pt idx="529">
                  <c:v>42794</c:v>
                </c:pt>
                <c:pt idx="530">
                  <c:v>42825</c:v>
                </c:pt>
                <c:pt idx="531">
                  <c:v>42855</c:v>
                </c:pt>
                <c:pt idx="532">
                  <c:v>42886</c:v>
                </c:pt>
                <c:pt idx="533">
                  <c:v>42916</c:v>
                </c:pt>
                <c:pt idx="534">
                  <c:v>42947</c:v>
                </c:pt>
                <c:pt idx="535">
                  <c:v>42978</c:v>
                </c:pt>
                <c:pt idx="536">
                  <c:v>43008</c:v>
                </c:pt>
                <c:pt idx="537">
                  <c:v>43039</c:v>
                </c:pt>
                <c:pt idx="538">
                  <c:v>43069</c:v>
                </c:pt>
                <c:pt idx="539">
                  <c:v>43100</c:v>
                </c:pt>
                <c:pt idx="540">
                  <c:v>43131</c:v>
                </c:pt>
                <c:pt idx="541">
                  <c:v>43159</c:v>
                </c:pt>
                <c:pt idx="542">
                  <c:v>43190</c:v>
                </c:pt>
                <c:pt idx="543">
                  <c:v>43220</c:v>
                </c:pt>
                <c:pt idx="544">
                  <c:v>43251</c:v>
                </c:pt>
                <c:pt idx="545">
                  <c:v>43281</c:v>
                </c:pt>
                <c:pt idx="546">
                  <c:v>43312</c:v>
                </c:pt>
                <c:pt idx="547">
                  <c:v>43343</c:v>
                </c:pt>
                <c:pt idx="548">
                  <c:v>43373</c:v>
                </c:pt>
                <c:pt idx="549">
                  <c:v>43404</c:v>
                </c:pt>
                <c:pt idx="550">
                  <c:v>43434</c:v>
                </c:pt>
                <c:pt idx="551">
                  <c:v>43465</c:v>
                </c:pt>
                <c:pt idx="552">
                  <c:v>43496</c:v>
                </c:pt>
                <c:pt idx="553">
                  <c:v>43524</c:v>
                </c:pt>
                <c:pt idx="554">
                  <c:v>43555</c:v>
                </c:pt>
                <c:pt idx="555">
                  <c:v>43585</c:v>
                </c:pt>
                <c:pt idx="556">
                  <c:v>43616</c:v>
                </c:pt>
                <c:pt idx="557">
                  <c:v>43646</c:v>
                </c:pt>
                <c:pt idx="558">
                  <c:v>43677</c:v>
                </c:pt>
                <c:pt idx="559">
                  <c:v>43708</c:v>
                </c:pt>
                <c:pt idx="560">
                  <c:v>43738</c:v>
                </c:pt>
                <c:pt idx="561">
                  <c:v>43769</c:v>
                </c:pt>
                <c:pt idx="562">
                  <c:v>43799</c:v>
                </c:pt>
                <c:pt idx="563">
                  <c:v>43830</c:v>
                </c:pt>
                <c:pt idx="564">
                  <c:v>43861</c:v>
                </c:pt>
                <c:pt idx="565">
                  <c:v>43890</c:v>
                </c:pt>
                <c:pt idx="566">
                  <c:v>43921</c:v>
                </c:pt>
                <c:pt idx="567">
                  <c:v>43951</c:v>
                </c:pt>
                <c:pt idx="568">
                  <c:v>43982</c:v>
                </c:pt>
                <c:pt idx="569">
                  <c:v>44012</c:v>
                </c:pt>
                <c:pt idx="570">
                  <c:v>44043</c:v>
                </c:pt>
                <c:pt idx="571">
                  <c:v>44074</c:v>
                </c:pt>
                <c:pt idx="572">
                  <c:v>44104</c:v>
                </c:pt>
                <c:pt idx="573">
                  <c:v>44135</c:v>
                </c:pt>
                <c:pt idx="574">
                  <c:v>44165</c:v>
                </c:pt>
                <c:pt idx="575">
                  <c:v>44196</c:v>
                </c:pt>
                <c:pt idx="576">
                  <c:v>44227</c:v>
                </c:pt>
                <c:pt idx="577">
                  <c:v>44255</c:v>
                </c:pt>
                <c:pt idx="578">
                  <c:v>44286</c:v>
                </c:pt>
                <c:pt idx="579">
                  <c:v>44316</c:v>
                </c:pt>
                <c:pt idx="580">
                  <c:v>44347</c:v>
                </c:pt>
                <c:pt idx="581">
                  <c:v>44377</c:v>
                </c:pt>
                <c:pt idx="582">
                  <c:v>44408</c:v>
                </c:pt>
                <c:pt idx="583">
                  <c:v>44439</c:v>
                </c:pt>
                <c:pt idx="584">
                  <c:v>44469</c:v>
                </c:pt>
                <c:pt idx="585">
                  <c:v>44500</c:v>
                </c:pt>
                <c:pt idx="586">
                  <c:v>44530</c:v>
                </c:pt>
                <c:pt idx="587">
                  <c:v>44561</c:v>
                </c:pt>
                <c:pt idx="588">
                  <c:v>44592</c:v>
                </c:pt>
                <c:pt idx="589">
                  <c:v>44620</c:v>
                </c:pt>
                <c:pt idx="590">
                  <c:v>44651</c:v>
                </c:pt>
                <c:pt idx="591">
                  <c:v>44681</c:v>
                </c:pt>
                <c:pt idx="592">
                  <c:v>44712</c:v>
                </c:pt>
                <c:pt idx="593">
                  <c:v>44742</c:v>
                </c:pt>
                <c:pt idx="594">
                  <c:v>44773</c:v>
                </c:pt>
                <c:pt idx="595">
                  <c:v>44804</c:v>
                </c:pt>
                <c:pt idx="596">
                  <c:v>44834</c:v>
                </c:pt>
                <c:pt idx="597">
                  <c:v>44865</c:v>
                </c:pt>
                <c:pt idx="598">
                  <c:v>44895</c:v>
                </c:pt>
                <c:pt idx="599">
                  <c:v>44926</c:v>
                </c:pt>
                <c:pt idx="600">
                  <c:v>44957</c:v>
                </c:pt>
                <c:pt idx="601">
                  <c:v>44985</c:v>
                </c:pt>
                <c:pt idx="602">
                  <c:v>45016</c:v>
                </c:pt>
                <c:pt idx="603">
                  <c:v>45046</c:v>
                </c:pt>
                <c:pt idx="604">
                  <c:v>45077</c:v>
                </c:pt>
                <c:pt idx="605">
                  <c:v>45107</c:v>
                </c:pt>
                <c:pt idx="606">
                  <c:v>45138</c:v>
                </c:pt>
                <c:pt idx="607">
                  <c:v>45169</c:v>
                </c:pt>
                <c:pt idx="608">
                  <c:v>45199</c:v>
                </c:pt>
                <c:pt idx="609">
                  <c:v>45230</c:v>
                </c:pt>
                <c:pt idx="610">
                  <c:v>45260</c:v>
                </c:pt>
                <c:pt idx="611">
                  <c:v>45291</c:v>
                </c:pt>
                <c:pt idx="612">
                  <c:v>45322</c:v>
                </c:pt>
                <c:pt idx="613">
                  <c:v>45351</c:v>
                </c:pt>
                <c:pt idx="614">
                  <c:v>45382</c:v>
                </c:pt>
                <c:pt idx="615">
                  <c:v>45412</c:v>
                </c:pt>
                <c:pt idx="616">
                  <c:v>45443</c:v>
                </c:pt>
                <c:pt idx="617">
                  <c:v>45473</c:v>
                </c:pt>
                <c:pt idx="618">
                  <c:v>45504</c:v>
                </c:pt>
                <c:pt idx="619">
                  <c:v>45535</c:v>
                </c:pt>
                <c:pt idx="620">
                  <c:v>45565</c:v>
                </c:pt>
                <c:pt idx="621">
                  <c:v>45596</c:v>
                </c:pt>
                <c:pt idx="622">
                  <c:v>45626</c:v>
                </c:pt>
                <c:pt idx="623">
                  <c:v>45657</c:v>
                </c:pt>
                <c:pt idx="624">
                  <c:v>45688</c:v>
                </c:pt>
                <c:pt idx="625">
                  <c:v>45716</c:v>
                </c:pt>
                <c:pt idx="626">
                  <c:v>45747</c:v>
                </c:pt>
                <c:pt idx="627">
                  <c:v>45777</c:v>
                </c:pt>
                <c:pt idx="628">
                  <c:v>45808</c:v>
                </c:pt>
                <c:pt idx="629">
                  <c:v>45838</c:v>
                </c:pt>
                <c:pt idx="630">
                  <c:v>45869</c:v>
                </c:pt>
                <c:pt idx="631">
                  <c:v>45900</c:v>
                </c:pt>
                <c:pt idx="632">
                  <c:v>45930</c:v>
                </c:pt>
                <c:pt idx="633">
                  <c:v>45961</c:v>
                </c:pt>
                <c:pt idx="634">
                  <c:v>45991</c:v>
                </c:pt>
                <c:pt idx="635">
                  <c:v>46022</c:v>
                </c:pt>
                <c:pt idx="636">
                  <c:v>46053</c:v>
                </c:pt>
                <c:pt idx="637">
                  <c:v>46081</c:v>
                </c:pt>
                <c:pt idx="638">
                  <c:v>46112</c:v>
                </c:pt>
                <c:pt idx="639">
                  <c:v>46142</c:v>
                </c:pt>
                <c:pt idx="640">
                  <c:v>46173</c:v>
                </c:pt>
                <c:pt idx="641">
                  <c:v>46203</c:v>
                </c:pt>
                <c:pt idx="642">
                  <c:v>46234</c:v>
                </c:pt>
                <c:pt idx="643">
                  <c:v>46265</c:v>
                </c:pt>
                <c:pt idx="644">
                  <c:v>46295</c:v>
                </c:pt>
                <c:pt idx="645">
                  <c:v>46326</c:v>
                </c:pt>
                <c:pt idx="646">
                  <c:v>46356</c:v>
                </c:pt>
                <c:pt idx="647">
                  <c:v>46387</c:v>
                </c:pt>
                <c:pt idx="648">
                  <c:v>46418</c:v>
                </c:pt>
                <c:pt idx="649">
                  <c:v>46446</c:v>
                </c:pt>
                <c:pt idx="650">
                  <c:v>46477</c:v>
                </c:pt>
                <c:pt idx="651">
                  <c:v>46507</c:v>
                </c:pt>
                <c:pt idx="652">
                  <c:v>46538</c:v>
                </c:pt>
                <c:pt idx="653">
                  <c:v>46568</c:v>
                </c:pt>
                <c:pt idx="654">
                  <c:v>46599</c:v>
                </c:pt>
                <c:pt idx="655">
                  <c:v>46630</c:v>
                </c:pt>
                <c:pt idx="656">
                  <c:v>46660</c:v>
                </c:pt>
                <c:pt idx="657">
                  <c:v>46691</c:v>
                </c:pt>
                <c:pt idx="658">
                  <c:v>46721</c:v>
                </c:pt>
                <c:pt idx="659">
                  <c:v>46752</c:v>
                </c:pt>
                <c:pt idx="660">
                  <c:v>46783</c:v>
                </c:pt>
                <c:pt idx="661">
                  <c:v>46812</c:v>
                </c:pt>
                <c:pt idx="662">
                  <c:v>46843</c:v>
                </c:pt>
                <c:pt idx="663">
                  <c:v>46873</c:v>
                </c:pt>
                <c:pt idx="664">
                  <c:v>46904</c:v>
                </c:pt>
                <c:pt idx="665">
                  <c:v>46934</c:v>
                </c:pt>
                <c:pt idx="666">
                  <c:v>46965</c:v>
                </c:pt>
                <c:pt idx="667">
                  <c:v>46996</c:v>
                </c:pt>
                <c:pt idx="668">
                  <c:v>47026</c:v>
                </c:pt>
                <c:pt idx="669">
                  <c:v>47057</c:v>
                </c:pt>
                <c:pt idx="670">
                  <c:v>47087</c:v>
                </c:pt>
                <c:pt idx="671">
                  <c:v>47118</c:v>
                </c:pt>
                <c:pt idx="672">
                  <c:v>47149</c:v>
                </c:pt>
                <c:pt idx="673">
                  <c:v>47177</c:v>
                </c:pt>
                <c:pt idx="674">
                  <c:v>47208</c:v>
                </c:pt>
                <c:pt idx="675">
                  <c:v>47238</c:v>
                </c:pt>
                <c:pt idx="676">
                  <c:v>47269</c:v>
                </c:pt>
                <c:pt idx="677">
                  <c:v>47299</c:v>
                </c:pt>
                <c:pt idx="678">
                  <c:v>47330</c:v>
                </c:pt>
                <c:pt idx="679">
                  <c:v>47361</c:v>
                </c:pt>
                <c:pt idx="680">
                  <c:v>47391</c:v>
                </c:pt>
                <c:pt idx="681">
                  <c:v>47422</c:v>
                </c:pt>
                <c:pt idx="682">
                  <c:v>47452</c:v>
                </c:pt>
                <c:pt idx="683">
                  <c:v>47483</c:v>
                </c:pt>
                <c:pt idx="684">
                  <c:v>47514</c:v>
                </c:pt>
                <c:pt idx="685">
                  <c:v>47542</c:v>
                </c:pt>
                <c:pt idx="686">
                  <c:v>47573</c:v>
                </c:pt>
                <c:pt idx="687">
                  <c:v>47603</c:v>
                </c:pt>
                <c:pt idx="688">
                  <c:v>47634</c:v>
                </c:pt>
                <c:pt idx="689">
                  <c:v>47664</c:v>
                </c:pt>
                <c:pt idx="690">
                  <c:v>47695</c:v>
                </c:pt>
                <c:pt idx="691">
                  <c:v>47726</c:v>
                </c:pt>
                <c:pt idx="692">
                  <c:v>47756</c:v>
                </c:pt>
                <c:pt idx="693">
                  <c:v>47787</c:v>
                </c:pt>
                <c:pt idx="694">
                  <c:v>47817</c:v>
                </c:pt>
                <c:pt idx="695">
                  <c:v>47848</c:v>
                </c:pt>
                <c:pt idx="696">
                  <c:v>47879</c:v>
                </c:pt>
                <c:pt idx="697">
                  <c:v>47907</c:v>
                </c:pt>
                <c:pt idx="698">
                  <c:v>47938</c:v>
                </c:pt>
                <c:pt idx="699">
                  <c:v>47968</c:v>
                </c:pt>
                <c:pt idx="700">
                  <c:v>47999</c:v>
                </c:pt>
                <c:pt idx="701">
                  <c:v>48029</c:v>
                </c:pt>
                <c:pt idx="702">
                  <c:v>48060</c:v>
                </c:pt>
                <c:pt idx="703">
                  <c:v>48091</c:v>
                </c:pt>
                <c:pt idx="704">
                  <c:v>48121</c:v>
                </c:pt>
                <c:pt idx="705">
                  <c:v>48152</c:v>
                </c:pt>
                <c:pt idx="706">
                  <c:v>48182</c:v>
                </c:pt>
                <c:pt idx="707">
                  <c:v>48213</c:v>
                </c:pt>
                <c:pt idx="708">
                  <c:v>48244</c:v>
                </c:pt>
                <c:pt idx="709">
                  <c:v>48273</c:v>
                </c:pt>
                <c:pt idx="710">
                  <c:v>48304</c:v>
                </c:pt>
                <c:pt idx="711">
                  <c:v>48334</c:v>
                </c:pt>
                <c:pt idx="712">
                  <c:v>48365</c:v>
                </c:pt>
                <c:pt idx="713">
                  <c:v>48395</c:v>
                </c:pt>
                <c:pt idx="714">
                  <c:v>48426</c:v>
                </c:pt>
                <c:pt idx="715">
                  <c:v>48457</c:v>
                </c:pt>
                <c:pt idx="716">
                  <c:v>48487</c:v>
                </c:pt>
                <c:pt idx="717">
                  <c:v>48518</c:v>
                </c:pt>
                <c:pt idx="718">
                  <c:v>48548</c:v>
                </c:pt>
                <c:pt idx="719">
                  <c:v>48579</c:v>
                </c:pt>
                <c:pt idx="720">
                  <c:v>48610</c:v>
                </c:pt>
                <c:pt idx="721">
                  <c:v>48638</c:v>
                </c:pt>
                <c:pt idx="722">
                  <c:v>48669</c:v>
                </c:pt>
                <c:pt idx="723">
                  <c:v>48699</c:v>
                </c:pt>
                <c:pt idx="724">
                  <c:v>48730</c:v>
                </c:pt>
                <c:pt idx="725">
                  <c:v>48760</c:v>
                </c:pt>
                <c:pt idx="726">
                  <c:v>48791</c:v>
                </c:pt>
                <c:pt idx="727">
                  <c:v>48822</c:v>
                </c:pt>
                <c:pt idx="728">
                  <c:v>48852</c:v>
                </c:pt>
                <c:pt idx="729">
                  <c:v>48883</c:v>
                </c:pt>
                <c:pt idx="730">
                  <c:v>48913</c:v>
                </c:pt>
                <c:pt idx="731">
                  <c:v>48944</c:v>
                </c:pt>
                <c:pt idx="732">
                  <c:v>48975</c:v>
                </c:pt>
                <c:pt idx="733">
                  <c:v>49003</c:v>
                </c:pt>
                <c:pt idx="734">
                  <c:v>49034</c:v>
                </c:pt>
                <c:pt idx="735">
                  <c:v>49064</c:v>
                </c:pt>
                <c:pt idx="736">
                  <c:v>49095</c:v>
                </c:pt>
                <c:pt idx="737">
                  <c:v>49125</c:v>
                </c:pt>
                <c:pt idx="738">
                  <c:v>49156</c:v>
                </c:pt>
                <c:pt idx="739">
                  <c:v>49187</c:v>
                </c:pt>
                <c:pt idx="740">
                  <c:v>49217</c:v>
                </c:pt>
                <c:pt idx="741">
                  <c:v>49248</c:v>
                </c:pt>
                <c:pt idx="742">
                  <c:v>49278</c:v>
                </c:pt>
                <c:pt idx="743">
                  <c:v>49309</c:v>
                </c:pt>
                <c:pt idx="744">
                  <c:v>49340</c:v>
                </c:pt>
                <c:pt idx="745">
                  <c:v>49368</c:v>
                </c:pt>
                <c:pt idx="746">
                  <c:v>49399</c:v>
                </c:pt>
                <c:pt idx="747">
                  <c:v>49429</c:v>
                </c:pt>
                <c:pt idx="748">
                  <c:v>49460</c:v>
                </c:pt>
                <c:pt idx="749">
                  <c:v>49490</c:v>
                </c:pt>
                <c:pt idx="750">
                  <c:v>49521</c:v>
                </c:pt>
                <c:pt idx="751">
                  <c:v>49552</c:v>
                </c:pt>
                <c:pt idx="752">
                  <c:v>49582</c:v>
                </c:pt>
                <c:pt idx="753">
                  <c:v>49613</c:v>
                </c:pt>
                <c:pt idx="754">
                  <c:v>49643</c:v>
                </c:pt>
                <c:pt idx="755">
                  <c:v>49674</c:v>
                </c:pt>
                <c:pt idx="756">
                  <c:v>49705</c:v>
                </c:pt>
                <c:pt idx="757">
                  <c:v>49734</c:v>
                </c:pt>
                <c:pt idx="758">
                  <c:v>49765</c:v>
                </c:pt>
                <c:pt idx="759">
                  <c:v>49795</c:v>
                </c:pt>
                <c:pt idx="760">
                  <c:v>49826</c:v>
                </c:pt>
                <c:pt idx="761">
                  <c:v>49856</c:v>
                </c:pt>
                <c:pt idx="762">
                  <c:v>49887</c:v>
                </c:pt>
                <c:pt idx="763">
                  <c:v>49918</c:v>
                </c:pt>
                <c:pt idx="764">
                  <c:v>49948</c:v>
                </c:pt>
                <c:pt idx="765">
                  <c:v>49979</c:v>
                </c:pt>
                <c:pt idx="766">
                  <c:v>50009</c:v>
                </c:pt>
                <c:pt idx="767">
                  <c:v>50040</c:v>
                </c:pt>
                <c:pt idx="768">
                  <c:v>50071</c:v>
                </c:pt>
                <c:pt idx="769">
                  <c:v>50099</c:v>
                </c:pt>
                <c:pt idx="770">
                  <c:v>50130</c:v>
                </c:pt>
                <c:pt idx="771">
                  <c:v>50160</c:v>
                </c:pt>
                <c:pt idx="772">
                  <c:v>50191</c:v>
                </c:pt>
                <c:pt idx="773">
                  <c:v>50221</c:v>
                </c:pt>
                <c:pt idx="774">
                  <c:v>50252</c:v>
                </c:pt>
                <c:pt idx="775">
                  <c:v>50283</c:v>
                </c:pt>
                <c:pt idx="776">
                  <c:v>50313</c:v>
                </c:pt>
                <c:pt idx="777">
                  <c:v>50344</c:v>
                </c:pt>
                <c:pt idx="778">
                  <c:v>50374</c:v>
                </c:pt>
                <c:pt idx="779">
                  <c:v>50405</c:v>
                </c:pt>
                <c:pt idx="780">
                  <c:v>50436</c:v>
                </c:pt>
                <c:pt idx="781">
                  <c:v>50464</c:v>
                </c:pt>
                <c:pt idx="782">
                  <c:v>50495</c:v>
                </c:pt>
                <c:pt idx="783">
                  <c:v>50525</c:v>
                </c:pt>
                <c:pt idx="784">
                  <c:v>50556</c:v>
                </c:pt>
                <c:pt idx="785">
                  <c:v>50586</c:v>
                </c:pt>
                <c:pt idx="786">
                  <c:v>50617</c:v>
                </c:pt>
                <c:pt idx="787">
                  <c:v>50648</c:v>
                </c:pt>
                <c:pt idx="788">
                  <c:v>50678</c:v>
                </c:pt>
                <c:pt idx="789">
                  <c:v>50709</c:v>
                </c:pt>
                <c:pt idx="790">
                  <c:v>50739</c:v>
                </c:pt>
                <c:pt idx="791">
                  <c:v>50770</c:v>
                </c:pt>
                <c:pt idx="792">
                  <c:v>50801</c:v>
                </c:pt>
                <c:pt idx="793">
                  <c:v>50829</c:v>
                </c:pt>
                <c:pt idx="794">
                  <c:v>50860</c:v>
                </c:pt>
                <c:pt idx="795">
                  <c:v>50890</c:v>
                </c:pt>
                <c:pt idx="796">
                  <c:v>50921</c:v>
                </c:pt>
                <c:pt idx="797">
                  <c:v>50951</c:v>
                </c:pt>
                <c:pt idx="798">
                  <c:v>50982</c:v>
                </c:pt>
                <c:pt idx="799">
                  <c:v>51013</c:v>
                </c:pt>
                <c:pt idx="800">
                  <c:v>51043</c:v>
                </c:pt>
                <c:pt idx="801">
                  <c:v>51074</c:v>
                </c:pt>
                <c:pt idx="802">
                  <c:v>51104</c:v>
                </c:pt>
                <c:pt idx="803">
                  <c:v>51135</c:v>
                </c:pt>
                <c:pt idx="804">
                  <c:v>51166</c:v>
                </c:pt>
                <c:pt idx="805">
                  <c:v>51195</c:v>
                </c:pt>
                <c:pt idx="806">
                  <c:v>51226</c:v>
                </c:pt>
                <c:pt idx="807">
                  <c:v>51256</c:v>
                </c:pt>
                <c:pt idx="808">
                  <c:v>51287</c:v>
                </c:pt>
                <c:pt idx="809">
                  <c:v>51317</c:v>
                </c:pt>
                <c:pt idx="810">
                  <c:v>51348</c:v>
                </c:pt>
                <c:pt idx="811">
                  <c:v>51379</c:v>
                </c:pt>
                <c:pt idx="812">
                  <c:v>51409</c:v>
                </c:pt>
                <c:pt idx="813">
                  <c:v>51440</c:v>
                </c:pt>
                <c:pt idx="814">
                  <c:v>51470</c:v>
                </c:pt>
                <c:pt idx="815">
                  <c:v>51501</c:v>
                </c:pt>
                <c:pt idx="816">
                  <c:v>51532</c:v>
                </c:pt>
                <c:pt idx="817">
                  <c:v>51560</c:v>
                </c:pt>
                <c:pt idx="818">
                  <c:v>51591</c:v>
                </c:pt>
                <c:pt idx="819">
                  <c:v>51621</c:v>
                </c:pt>
                <c:pt idx="820">
                  <c:v>51652</c:v>
                </c:pt>
                <c:pt idx="821">
                  <c:v>51682</c:v>
                </c:pt>
                <c:pt idx="822">
                  <c:v>51713</c:v>
                </c:pt>
                <c:pt idx="823">
                  <c:v>51744</c:v>
                </c:pt>
                <c:pt idx="824">
                  <c:v>51774</c:v>
                </c:pt>
                <c:pt idx="825">
                  <c:v>51805</c:v>
                </c:pt>
                <c:pt idx="826">
                  <c:v>51835</c:v>
                </c:pt>
                <c:pt idx="827">
                  <c:v>51866</c:v>
                </c:pt>
                <c:pt idx="828">
                  <c:v>51897</c:v>
                </c:pt>
                <c:pt idx="829">
                  <c:v>51925</c:v>
                </c:pt>
                <c:pt idx="830">
                  <c:v>51956</c:v>
                </c:pt>
                <c:pt idx="831">
                  <c:v>51986</c:v>
                </c:pt>
                <c:pt idx="832">
                  <c:v>52017</c:v>
                </c:pt>
                <c:pt idx="833">
                  <c:v>52047</c:v>
                </c:pt>
                <c:pt idx="834">
                  <c:v>52078</c:v>
                </c:pt>
                <c:pt idx="835">
                  <c:v>52109</c:v>
                </c:pt>
                <c:pt idx="836">
                  <c:v>52139</c:v>
                </c:pt>
                <c:pt idx="837">
                  <c:v>52170</c:v>
                </c:pt>
                <c:pt idx="838">
                  <c:v>52200</c:v>
                </c:pt>
                <c:pt idx="839">
                  <c:v>52231</c:v>
                </c:pt>
                <c:pt idx="840">
                  <c:v>52262</c:v>
                </c:pt>
                <c:pt idx="841">
                  <c:v>52290</c:v>
                </c:pt>
                <c:pt idx="842">
                  <c:v>52321</c:v>
                </c:pt>
                <c:pt idx="843">
                  <c:v>52351</c:v>
                </c:pt>
                <c:pt idx="844">
                  <c:v>52382</c:v>
                </c:pt>
                <c:pt idx="845">
                  <c:v>52412</c:v>
                </c:pt>
                <c:pt idx="846">
                  <c:v>52443</c:v>
                </c:pt>
                <c:pt idx="847">
                  <c:v>52474</c:v>
                </c:pt>
                <c:pt idx="848">
                  <c:v>52504</c:v>
                </c:pt>
                <c:pt idx="849">
                  <c:v>52535</c:v>
                </c:pt>
                <c:pt idx="850">
                  <c:v>52565</c:v>
                </c:pt>
                <c:pt idx="851">
                  <c:v>52596</c:v>
                </c:pt>
                <c:pt idx="852">
                  <c:v>52627</c:v>
                </c:pt>
                <c:pt idx="853">
                  <c:v>52656</c:v>
                </c:pt>
                <c:pt idx="854">
                  <c:v>52687</c:v>
                </c:pt>
                <c:pt idx="855">
                  <c:v>52717</c:v>
                </c:pt>
                <c:pt idx="856">
                  <c:v>52748</c:v>
                </c:pt>
                <c:pt idx="857">
                  <c:v>52778</c:v>
                </c:pt>
                <c:pt idx="858">
                  <c:v>52809</c:v>
                </c:pt>
                <c:pt idx="859">
                  <c:v>52840</c:v>
                </c:pt>
                <c:pt idx="860">
                  <c:v>52870</c:v>
                </c:pt>
                <c:pt idx="861">
                  <c:v>52901</c:v>
                </c:pt>
                <c:pt idx="862">
                  <c:v>52931</c:v>
                </c:pt>
                <c:pt idx="863">
                  <c:v>52962</c:v>
                </c:pt>
                <c:pt idx="864">
                  <c:v>52993</c:v>
                </c:pt>
                <c:pt idx="865">
                  <c:v>53021</c:v>
                </c:pt>
                <c:pt idx="866">
                  <c:v>53052</c:v>
                </c:pt>
                <c:pt idx="867">
                  <c:v>53082</c:v>
                </c:pt>
                <c:pt idx="868">
                  <c:v>53113</c:v>
                </c:pt>
                <c:pt idx="869">
                  <c:v>53143</c:v>
                </c:pt>
                <c:pt idx="870">
                  <c:v>53174</c:v>
                </c:pt>
                <c:pt idx="871">
                  <c:v>53205</c:v>
                </c:pt>
                <c:pt idx="872">
                  <c:v>53235</c:v>
                </c:pt>
                <c:pt idx="873">
                  <c:v>53266</c:v>
                </c:pt>
                <c:pt idx="874">
                  <c:v>53296</c:v>
                </c:pt>
                <c:pt idx="875">
                  <c:v>53327</c:v>
                </c:pt>
                <c:pt idx="876">
                  <c:v>53358</c:v>
                </c:pt>
                <c:pt idx="877">
                  <c:v>53386</c:v>
                </c:pt>
                <c:pt idx="878">
                  <c:v>53417</c:v>
                </c:pt>
                <c:pt idx="879">
                  <c:v>53447</c:v>
                </c:pt>
                <c:pt idx="880">
                  <c:v>53478</c:v>
                </c:pt>
                <c:pt idx="881">
                  <c:v>53508</c:v>
                </c:pt>
                <c:pt idx="882">
                  <c:v>53539</c:v>
                </c:pt>
                <c:pt idx="883">
                  <c:v>53570</c:v>
                </c:pt>
                <c:pt idx="884">
                  <c:v>53600</c:v>
                </c:pt>
                <c:pt idx="885">
                  <c:v>53631</c:v>
                </c:pt>
                <c:pt idx="886">
                  <c:v>53661</c:v>
                </c:pt>
                <c:pt idx="887">
                  <c:v>53692</c:v>
                </c:pt>
                <c:pt idx="888">
                  <c:v>53723</c:v>
                </c:pt>
                <c:pt idx="889">
                  <c:v>53751</c:v>
                </c:pt>
                <c:pt idx="890">
                  <c:v>53782</c:v>
                </c:pt>
                <c:pt idx="891">
                  <c:v>53812</c:v>
                </c:pt>
                <c:pt idx="892">
                  <c:v>53843</c:v>
                </c:pt>
                <c:pt idx="893">
                  <c:v>53873</c:v>
                </c:pt>
                <c:pt idx="894">
                  <c:v>53904</c:v>
                </c:pt>
                <c:pt idx="895">
                  <c:v>53935</c:v>
                </c:pt>
                <c:pt idx="896">
                  <c:v>53965</c:v>
                </c:pt>
                <c:pt idx="897">
                  <c:v>53996</c:v>
                </c:pt>
                <c:pt idx="898">
                  <c:v>54026</c:v>
                </c:pt>
                <c:pt idx="899">
                  <c:v>54057</c:v>
                </c:pt>
                <c:pt idx="900">
                  <c:v>54088</c:v>
                </c:pt>
                <c:pt idx="901">
                  <c:v>54117</c:v>
                </c:pt>
                <c:pt idx="902">
                  <c:v>54148</c:v>
                </c:pt>
                <c:pt idx="903">
                  <c:v>54178</c:v>
                </c:pt>
                <c:pt idx="904">
                  <c:v>54209</c:v>
                </c:pt>
                <c:pt idx="905">
                  <c:v>54239</c:v>
                </c:pt>
                <c:pt idx="906">
                  <c:v>54270</c:v>
                </c:pt>
                <c:pt idx="907">
                  <c:v>54301</c:v>
                </c:pt>
                <c:pt idx="908">
                  <c:v>54331</c:v>
                </c:pt>
                <c:pt idx="909">
                  <c:v>54362</c:v>
                </c:pt>
                <c:pt idx="910">
                  <c:v>54392</c:v>
                </c:pt>
                <c:pt idx="911">
                  <c:v>54423</c:v>
                </c:pt>
                <c:pt idx="912">
                  <c:v>54454</c:v>
                </c:pt>
                <c:pt idx="913">
                  <c:v>54482</c:v>
                </c:pt>
                <c:pt idx="914">
                  <c:v>54513</c:v>
                </c:pt>
                <c:pt idx="915">
                  <c:v>54543</c:v>
                </c:pt>
                <c:pt idx="916">
                  <c:v>54574</c:v>
                </c:pt>
                <c:pt idx="917">
                  <c:v>54604</c:v>
                </c:pt>
                <c:pt idx="918">
                  <c:v>54635</c:v>
                </c:pt>
                <c:pt idx="919">
                  <c:v>54666</c:v>
                </c:pt>
                <c:pt idx="920">
                  <c:v>54696</c:v>
                </c:pt>
                <c:pt idx="921">
                  <c:v>54727</c:v>
                </c:pt>
                <c:pt idx="922">
                  <c:v>54757</c:v>
                </c:pt>
                <c:pt idx="923">
                  <c:v>54788</c:v>
                </c:pt>
                <c:pt idx="924">
                  <c:v>54819</c:v>
                </c:pt>
                <c:pt idx="925">
                  <c:v>54847</c:v>
                </c:pt>
                <c:pt idx="926">
                  <c:v>54878</c:v>
                </c:pt>
                <c:pt idx="927">
                  <c:v>54908</c:v>
                </c:pt>
                <c:pt idx="928">
                  <c:v>54939</c:v>
                </c:pt>
                <c:pt idx="929">
                  <c:v>54969</c:v>
                </c:pt>
                <c:pt idx="930">
                  <c:v>55000</c:v>
                </c:pt>
                <c:pt idx="931">
                  <c:v>55031</c:v>
                </c:pt>
                <c:pt idx="932">
                  <c:v>55061</c:v>
                </c:pt>
                <c:pt idx="933">
                  <c:v>55092</c:v>
                </c:pt>
                <c:pt idx="934">
                  <c:v>55122</c:v>
                </c:pt>
                <c:pt idx="935">
                  <c:v>55153</c:v>
                </c:pt>
                <c:pt idx="936">
                  <c:v>55184</c:v>
                </c:pt>
                <c:pt idx="937">
                  <c:v>55212</c:v>
                </c:pt>
                <c:pt idx="938">
                  <c:v>55243</c:v>
                </c:pt>
                <c:pt idx="939">
                  <c:v>55273</c:v>
                </c:pt>
                <c:pt idx="940">
                  <c:v>55304</c:v>
                </c:pt>
                <c:pt idx="941">
                  <c:v>55334</c:v>
                </c:pt>
                <c:pt idx="942">
                  <c:v>55365</c:v>
                </c:pt>
                <c:pt idx="943">
                  <c:v>55396</c:v>
                </c:pt>
                <c:pt idx="944">
                  <c:v>55426</c:v>
                </c:pt>
                <c:pt idx="945">
                  <c:v>55457</c:v>
                </c:pt>
                <c:pt idx="946">
                  <c:v>55487</c:v>
                </c:pt>
                <c:pt idx="947">
                  <c:v>55518</c:v>
                </c:pt>
                <c:pt idx="948">
                  <c:v>55549</c:v>
                </c:pt>
                <c:pt idx="949">
                  <c:v>55578</c:v>
                </c:pt>
                <c:pt idx="950">
                  <c:v>55609</c:v>
                </c:pt>
                <c:pt idx="951">
                  <c:v>55639</c:v>
                </c:pt>
                <c:pt idx="952">
                  <c:v>55670</c:v>
                </c:pt>
                <c:pt idx="953">
                  <c:v>55700</c:v>
                </c:pt>
                <c:pt idx="954">
                  <c:v>55731</c:v>
                </c:pt>
                <c:pt idx="955">
                  <c:v>55762</c:v>
                </c:pt>
                <c:pt idx="956">
                  <c:v>55792</c:v>
                </c:pt>
                <c:pt idx="957">
                  <c:v>55823</c:v>
                </c:pt>
                <c:pt idx="958">
                  <c:v>55853</c:v>
                </c:pt>
                <c:pt idx="959">
                  <c:v>55884</c:v>
                </c:pt>
                <c:pt idx="960">
                  <c:v>55915</c:v>
                </c:pt>
                <c:pt idx="961">
                  <c:v>55943</c:v>
                </c:pt>
                <c:pt idx="962">
                  <c:v>55974</c:v>
                </c:pt>
                <c:pt idx="963">
                  <c:v>56004</c:v>
                </c:pt>
                <c:pt idx="964">
                  <c:v>56035</c:v>
                </c:pt>
                <c:pt idx="965">
                  <c:v>56065</c:v>
                </c:pt>
                <c:pt idx="966">
                  <c:v>56096</c:v>
                </c:pt>
                <c:pt idx="967">
                  <c:v>56127</c:v>
                </c:pt>
                <c:pt idx="968">
                  <c:v>56157</c:v>
                </c:pt>
                <c:pt idx="969">
                  <c:v>56188</c:v>
                </c:pt>
                <c:pt idx="970">
                  <c:v>56218</c:v>
                </c:pt>
                <c:pt idx="971">
                  <c:v>56249</c:v>
                </c:pt>
                <c:pt idx="972">
                  <c:v>56280</c:v>
                </c:pt>
                <c:pt idx="973">
                  <c:v>56308</c:v>
                </c:pt>
                <c:pt idx="974">
                  <c:v>56339</c:v>
                </c:pt>
                <c:pt idx="975">
                  <c:v>56369</c:v>
                </c:pt>
                <c:pt idx="976">
                  <c:v>56400</c:v>
                </c:pt>
                <c:pt idx="977">
                  <c:v>56430</c:v>
                </c:pt>
                <c:pt idx="978">
                  <c:v>56461</c:v>
                </c:pt>
                <c:pt idx="979">
                  <c:v>56492</c:v>
                </c:pt>
                <c:pt idx="980">
                  <c:v>56522</c:v>
                </c:pt>
                <c:pt idx="981">
                  <c:v>56553</c:v>
                </c:pt>
                <c:pt idx="982">
                  <c:v>56583</c:v>
                </c:pt>
                <c:pt idx="983">
                  <c:v>56614</c:v>
                </c:pt>
                <c:pt idx="984">
                  <c:v>56645</c:v>
                </c:pt>
                <c:pt idx="985">
                  <c:v>56673</c:v>
                </c:pt>
                <c:pt idx="986">
                  <c:v>56704</c:v>
                </c:pt>
                <c:pt idx="987">
                  <c:v>56734</c:v>
                </c:pt>
                <c:pt idx="988">
                  <c:v>56765</c:v>
                </c:pt>
                <c:pt idx="989">
                  <c:v>56795</c:v>
                </c:pt>
                <c:pt idx="990">
                  <c:v>56826</c:v>
                </c:pt>
                <c:pt idx="991">
                  <c:v>56857</c:v>
                </c:pt>
                <c:pt idx="992">
                  <c:v>56887</c:v>
                </c:pt>
                <c:pt idx="993">
                  <c:v>56918</c:v>
                </c:pt>
                <c:pt idx="994">
                  <c:v>56948</c:v>
                </c:pt>
                <c:pt idx="995">
                  <c:v>56979</c:v>
                </c:pt>
                <c:pt idx="996">
                  <c:v>57010</c:v>
                </c:pt>
                <c:pt idx="997">
                  <c:v>57039</c:v>
                </c:pt>
                <c:pt idx="998">
                  <c:v>57070</c:v>
                </c:pt>
              </c:numCache>
            </c:numRef>
          </c:cat>
          <c:val>
            <c:numRef>
              <c:f>Data!$C$2:$C$5000</c:f>
              <c:numCache>
                <c:formatCode>0.0000</c:formatCode>
                <c:ptCount val="4999"/>
                <c:pt idx="1">
                  <c:v>0.81273722435801787</c:v>
                </c:pt>
                <c:pt idx="2">
                  <c:v>0.82029757063111575</c:v>
                </c:pt>
                <c:pt idx="3">
                  <c:v>0.8152409753965113</c:v>
                </c:pt>
                <c:pt idx="4">
                  <c:v>0.81544200341261752</c:v>
                </c:pt>
                <c:pt idx="5">
                  <c:v>0.81399728207020094</c:v>
                </c:pt>
                <c:pt idx="6">
                  <c:v>0.80369351900602126</c:v>
                </c:pt>
                <c:pt idx="7">
                  <c:v>0.80801200793733186</c:v>
                </c:pt>
                <c:pt idx="8">
                  <c:v>0.80823552439872537</c:v>
                </c:pt>
                <c:pt idx="9">
                  <c:v>0.81201867905107072</c:v>
                </c:pt>
                <c:pt idx="10">
                  <c:v>0.81066122763548709</c:v>
                </c:pt>
                <c:pt idx="11">
                  <c:v>0.81438815711561274</c:v>
                </c:pt>
                <c:pt idx="12">
                  <c:v>0.81651739749456675</c:v>
                </c:pt>
                <c:pt idx="13">
                  <c:v>0.81861243320879851</c:v>
                </c:pt>
                <c:pt idx="14">
                  <c:v>0.81741743871755446</c:v>
                </c:pt>
                <c:pt idx="15">
                  <c:v>0.81607092035245465</c:v>
                </c:pt>
                <c:pt idx="16">
                  <c:v>0.8086359554338084</c:v>
                </c:pt>
                <c:pt idx="17">
                  <c:v>0.80904395175334354</c:v>
                </c:pt>
                <c:pt idx="18">
                  <c:v>0.80780718867042711</c:v>
                </c:pt>
                <c:pt idx="19">
                  <c:v>0.80841702648767588</c:v>
                </c:pt>
                <c:pt idx="20">
                  <c:v>0.81363995227122332</c:v>
                </c:pt>
                <c:pt idx="21">
                  <c:v>0.81099360206256144</c:v>
                </c:pt>
                <c:pt idx="22">
                  <c:v>0.81294492617870706</c:v>
                </c:pt>
                <c:pt idx="23">
                  <c:v>0.81035407172845397</c:v>
                </c:pt>
                <c:pt idx="24">
                  <c:v>0.81659957517144799</c:v>
                </c:pt>
                <c:pt idx="25">
                  <c:v>0.8124526951972022</c:v>
                </c:pt>
                <c:pt idx="26">
                  <c:v>0.81262921941125899</c:v>
                </c:pt>
                <c:pt idx="27">
                  <c:v>0.80992220180952379</c:v>
                </c:pt>
                <c:pt idx="28">
                  <c:v>0.80290877420299045</c:v>
                </c:pt>
                <c:pt idx="29">
                  <c:v>0.80053041527124513</c:v>
                </c:pt>
                <c:pt idx="30">
                  <c:v>0.79694335029435448</c:v>
                </c:pt>
                <c:pt idx="31">
                  <c:v>0.79176046698672775</c:v>
                </c:pt>
                <c:pt idx="32">
                  <c:v>0.79490911051132085</c:v>
                </c:pt>
                <c:pt idx="33">
                  <c:v>0.79391246954379424</c:v>
                </c:pt>
                <c:pt idx="34">
                  <c:v>0.79172649459905986</c:v>
                </c:pt>
                <c:pt idx="35">
                  <c:v>0.79338574200998935</c:v>
                </c:pt>
                <c:pt idx="36">
                  <c:v>0.79361179393448822</c:v>
                </c:pt>
                <c:pt idx="37">
                  <c:v>0.78982069934333277</c:v>
                </c:pt>
                <c:pt idx="38">
                  <c:v>0.78864788574275535</c:v>
                </c:pt>
                <c:pt idx="39">
                  <c:v>0.78748271262166036</c:v>
                </c:pt>
                <c:pt idx="40">
                  <c:v>0.78656961808268422</c:v>
                </c:pt>
                <c:pt idx="41">
                  <c:v>0.78566826752491692</c:v>
                </c:pt>
                <c:pt idx="42">
                  <c:v>0.78477843582411799</c:v>
                </c:pt>
                <c:pt idx="43">
                  <c:v>0.78890884864424493</c:v>
                </c:pt>
                <c:pt idx="44">
                  <c:v>0.78800409155031226</c:v>
                </c:pt>
                <c:pt idx="45">
                  <c:v>0.78711075094967842</c:v>
                </c:pt>
                <c:pt idx="46">
                  <c:v>0.78734587272384038</c:v>
                </c:pt>
                <c:pt idx="47">
                  <c:v>0.7889304286485298</c:v>
                </c:pt>
                <c:pt idx="48">
                  <c:v>0.78559511165087181</c:v>
                </c:pt>
                <c:pt idx="49">
                  <c:v>0.78872612462030933</c:v>
                </c:pt>
                <c:pt idx="50">
                  <c:v>0.78304903533439019</c:v>
                </c:pt>
                <c:pt idx="51">
                  <c:v>0.78352679557559468</c:v>
                </c:pt>
                <c:pt idx="52">
                  <c:v>0.77672371860802236</c:v>
                </c:pt>
                <c:pt idx="53">
                  <c:v>0.77826430217247522</c:v>
                </c:pt>
                <c:pt idx="54">
                  <c:v>0.77289486855598499</c:v>
                </c:pt>
                <c:pt idx="55">
                  <c:v>0.77670849455214952</c:v>
                </c:pt>
                <c:pt idx="56">
                  <c:v>0.77241537756816303</c:v>
                </c:pt>
                <c:pt idx="57">
                  <c:v>0.76944602417684516</c:v>
                </c:pt>
                <c:pt idx="58">
                  <c:v>0.76997878181924462</c:v>
                </c:pt>
                <c:pt idx="59">
                  <c:v>0.76927064900853193</c:v>
                </c:pt>
                <c:pt idx="60">
                  <c:v>0.76979833462747571</c:v>
                </c:pt>
                <c:pt idx="61">
                  <c:v>0.76692665160153595</c:v>
                </c:pt>
                <c:pt idx="62">
                  <c:v>0.76531034626669459</c:v>
                </c:pt>
                <c:pt idx="63">
                  <c:v>0.76919131928782924</c:v>
                </c:pt>
                <c:pt idx="64">
                  <c:v>0.76571936840342236</c:v>
                </c:pt>
                <c:pt idx="65">
                  <c:v>0.76533013502260971</c:v>
                </c:pt>
                <c:pt idx="66">
                  <c:v>0.76082352589247459</c:v>
                </c:pt>
                <c:pt idx="67">
                  <c:v>0.76341206197950107</c:v>
                </c:pt>
                <c:pt idx="68">
                  <c:v>0.77243915224197812</c:v>
                </c:pt>
                <c:pt idx="69">
                  <c:v>0.76904405294460998</c:v>
                </c:pt>
                <c:pt idx="70">
                  <c:v>0.76953524565460241</c:v>
                </c:pt>
                <c:pt idx="71">
                  <c:v>0.77205298630001584</c:v>
                </c:pt>
                <c:pt idx="72">
                  <c:v>0.77478666727849188</c:v>
                </c:pt>
                <c:pt idx="73">
                  <c:v>0.77256553988619558</c:v>
                </c:pt>
                <c:pt idx="74">
                  <c:v>0.77237660656163476</c:v>
                </c:pt>
                <c:pt idx="75">
                  <c:v>0.77415637333843146</c:v>
                </c:pt>
                <c:pt idx="76">
                  <c:v>0.77504023330613669</c:v>
                </c:pt>
                <c:pt idx="77">
                  <c:v>0.77979571559666372</c:v>
                </c:pt>
                <c:pt idx="78">
                  <c:v>0.78255225976020248</c:v>
                </c:pt>
                <c:pt idx="79">
                  <c:v>0.7880957483537655</c:v>
                </c:pt>
                <c:pt idx="80">
                  <c:v>0.78776207555167943</c:v>
                </c:pt>
                <c:pt idx="81">
                  <c:v>0.79040654304894176</c:v>
                </c:pt>
                <c:pt idx="82">
                  <c:v>0.79109710277922396</c:v>
                </c:pt>
                <c:pt idx="83">
                  <c:v>0.79661696679975458</c:v>
                </c:pt>
                <c:pt idx="84">
                  <c:v>0.80414592177495259</c:v>
                </c:pt>
                <c:pt idx="85">
                  <c:v>0.80482835148367837</c:v>
                </c:pt>
                <c:pt idx="86">
                  <c:v>0.8102880981005357</c:v>
                </c:pt>
                <c:pt idx="87">
                  <c:v>0.81265792002648229</c:v>
                </c:pt>
                <c:pt idx="88">
                  <c:v>0.81123909122556104</c:v>
                </c:pt>
                <c:pt idx="89">
                  <c:v>0.80985258198730337</c:v>
                </c:pt>
                <c:pt idx="90">
                  <c:v>0.80533082178731386</c:v>
                </c:pt>
                <c:pt idx="91">
                  <c:v>0.80210707305456863</c:v>
                </c:pt>
                <c:pt idx="92">
                  <c:v>0.80346319959635182</c:v>
                </c:pt>
                <c:pt idx="93">
                  <c:v>0.80397788043808571</c:v>
                </c:pt>
                <c:pt idx="94">
                  <c:v>0.80192264208041319</c:v>
                </c:pt>
                <c:pt idx="95">
                  <c:v>0.80591327544918323</c:v>
                </c:pt>
                <c:pt idx="96">
                  <c:v>0.80123550353529915</c:v>
                </c:pt>
                <c:pt idx="97">
                  <c:v>0.80005689674807579</c:v>
                </c:pt>
                <c:pt idx="98">
                  <c:v>0.79544293225830709</c:v>
                </c:pt>
                <c:pt idx="99">
                  <c:v>0.79496336681536306</c:v>
                </c:pt>
                <c:pt idx="100">
                  <c:v>0.79374321272529746</c:v>
                </c:pt>
                <c:pt idx="101">
                  <c:v>0.78787972221768177</c:v>
                </c:pt>
                <c:pt idx="102">
                  <c:v>0.79020011998681006</c:v>
                </c:pt>
                <c:pt idx="103">
                  <c:v>0.7899133956985771</c:v>
                </c:pt>
                <c:pt idx="104">
                  <c:v>0.79133115517649588</c:v>
                </c:pt>
                <c:pt idx="105">
                  <c:v>0.78612834938902976</c:v>
                </c:pt>
                <c:pt idx="106">
                  <c:v>0.78337494929738272</c:v>
                </c:pt>
                <c:pt idx="107">
                  <c:v>0.78284612557943856</c:v>
                </c:pt>
                <c:pt idx="108">
                  <c:v>0.77932396985220087</c:v>
                </c:pt>
                <c:pt idx="109">
                  <c:v>0.77291653688550876</c:v>
                </c:pt>
                <c:pt idx="110">
                  <c:v>0.76280361023467025</c:v>
                </c:pt>
                <c:pt idx="111">
                  <c:v>0.76095306819377018</c:v>
                </c:pt>
                <c:pt idx="112">
                  <c:v>0.75829579509421563</c:v>
                </c:pt>
                <c:pt idx="113">
                  <c:v>0.7586416432660249</c:v>
                </c:pt>
                <c:pt idx="114">
                  <c:v>0.75842282333467981</c:v>
                </c:pt>
                <c:pt idx="115">
                  <c:v>0.75724482662328374</c:v>
                </c:pt>
                <c:pt idx="116">
                  <c:v>0.75318090089900858</c:v>
                </c:pt>
                <c:pt idx="117">
                  <c:v>0.75089144325543888</c:v>
                </c:pt>
                <c:pt idx="118">
                  <c:v>0.74615007564531022</c:v>
                </c:pt>
                <c:pt idx="119">
                  <c:v>0.74386594276068185</c:v>
                </c:pt>
                <c:pt idx="120">
                  <c:v>0.74670797004898959</c:v>
                </c:pt>
                <c:pt idx="121">
                  <c:v>0.74352278664655935</c:v>
                </c:pt>
                <c:pt idx="122">
                  <c:v>0.73650153754845327</c:v>
                </c:pt>
                <c:pt idx="123">
                  <c:v>0.74175690020170426</c:v>
                </c:pt>
                <c:pt idx="124">
                  <c:v>0.7434647298539907</c:v>
                </c:pt>
                <c:pt idx="125">
                  <c:v>0.73727039439101161</c:v>
                </c:pt>
                <c:pt idx="126">
                  <c:v>0.73643468851274652</c:v>
                </c:pt>
                <c:pt idx="127">
                  <c:v>0.73487338552665016</c:v>
                </c:pt>
                <c:pt idx="128">
                  <c:v>0.73707580326549127</c:v>
                </c:pt>
                <c:pt idx="129">
                  <c:v>0.73500381635720757</c:v>
                </c:pt>
                <c:pt idx="130">
                  <c:v>0.73719132771541351</c:v>
                </c:pt>
                <c:pt idx="131">
                  <c:v>0.73812988833194126</c:v>
                </c:pt>
                <c:pt idx="132">
                  <c:v>0.73823736922059602</c:v>
                </c:pt>
                <c:pt idx="133">
                  <c:v>0.73813717987196692</c:v>
                </c:pt>
                <c:pt idx="134">
                  <c:v>0.73906164992668</c:v>
                </c:pt>
                <c:pt idx="135">
                  <c:v>0.73946968256856183</c:v>
                </c:pt>
                <c:pt idx="136">
                  <c:v>0.74090137604884954</c:v>
                </c:pt>
                <c:pt idx="137">
                  <c:v>0.73743318128141999</c:v>
                </c:pt>
                <c:pt idx="138">
                  <c:v>0.73784254409014294</c:v>
                </c:pt>
                <c:pt idx="139">
                  <c:v>0.73996889147945166</c:v>
                </c:pt>
                <c:pt idx="140">
                  <c:v>0.74087669167849968</c:v>
                </c:pt>
                <c:pt idx="141">
                  <c:v>0.7412727728027374</c:v>
                </c:pt>
                <c:pt idx="142">
                  <c:v>0.73905463136417859</c:v>
                </c:pt>
                <c:pt idx="143">
                  <c:v>0.74045834386439546</c:v>
                </c:pt>
                <c:pt idx="144">
                  <c:v>0.73825494750060294</c:v>
                </c:pt>
                <c:pt idx="145">
                  <c:v>0.73766335110027592</c:v>
                </c:pt>
                <c:pt idx="146">
                  <c:v>0.73994154295997461</c:v>
                </c:pt>
                <c:pt idx="147">
                  <c:v>0.73776883071397981</c:v>
                </c:pt>
                <c:pt idx="148">
                  <c:v>0.73679010952371704</c:v>
                </c:pt>
                <c:pt idx="149">
                  <c:v>0.73533367918106418</c:v>
                </c:pt>
                <c:pt idx="150">
                  <c:v>0.73321026439052694</c:v>
                </c:pt>
                <c:pt idx="151">
                  <c:v>0.73457184334018444</c:v>
                </c:pt>
                <c:pt idx="152">
                  <c:v>0.73477264402124576</c:v>
                </c:pt>
                <c:pt idx="153">
                  <c:v>0.73517235103732104</c:v>
                </c:pt>
                <c:pt idx="154">
                  <c:v>0.73624500618741251</c:v>
                </c:pt>
                <c:pt idx="155">
                  <c:v>0.73616070613947304</c:v>
                </c:pt>
                <c:pt idx="156">
                  <c:v>0.73540803041252878</c:v>
                </c:pt>
                <c:pt idx="157">
                  <c:v>0.73066598471489241</c:v>
                </c:pt>
                <c:pt idx="158">
                  <c:v>0.72443028302794443</c:v>
                </c:pt>
                <c:pt idx="159">
                  <c:v>0.72177425999209499</c:v>
                </c:pt>
                <c:pt idx="160">
                  <c:v>0.7193327931815765</c:v>
                </c:pt>
                <c:pt idx="161">
                  <c:v>0.72086861299363258</c:v>
                </c:pt>
                <c:pt idx="162">
                  <c:v>0.7160531299474997</c:v>
                </c:pt>
                <c:pt idx="163">
                  <c:v>0.71562113995904375</c:v>
                </c:pt>
                <c:pt idx="164">
                  <c:v>0.71823289594429596</c:v>
                </c:pt>
                <c:pt idx="165">
                  <c:v>0.71520420300959109</c:v>
                </c:pt>
                <c:pt idx="166">
                  <c:v>0.71327956562743877</c:v>
                </c:pt>
                <c:pt idx="167">
                  <c:v>0.71479225931701784</c:v>
                </c:pt>
                <c:pt idx="168">
                  <c:v>0.71651771290920507</c:v>
                </c:pt>
                <c:pt idx="169">
                  <c:v>0.71588503209425514</c:v>
                </c:pt>
                <c:pt idx="170">
                  <c:v>0.71631760822177781</c:v>
                </c:pt>
                <c:pt idx="171">
                  <c:v>0.71527111080638117</c:v>
                </c:pt>
                <c:pt idx="172">
                  <c:v>0.71297496844836394</c:v>
                </c:pt>
                <c:pt idx="173">
                  <c:v>0.71403883523805167</c:v>
                </c:pt>
                <c:pt idx="174">
                  <c:v>0.71176984230880269</c:v>
                </c:pt>
                <c:pt idx="175">
                  <c:v>0.71386104353419999</c:v>
                </c:pt>
                <c:pt idx="176">
                  <c:v>0.71635924491139757</c:v>
                </c:pt>
                <c:pt idx="177">
                  <c:v>0.71615707832595954</c:v>
                </c:pt>
                <c:pt idx="178">
                  <c:v>0.71554598151342508</c:v>
                </c:pt>
                <c:pt idx="179">
                  <c:v>0.71575623078586725</c:v>
                </c:pt>
                <c:pt idx="180">
                  <c:v>0.71720243267895245</c:v>
                </c:pt>
                <c:pt idx="181">
                  <c:v>0.71535996436051863</c:v>
                </c:pt>
                <c:pt idx="182">
                  <c:v>0.71313181003560044</c:v>
                </c:pt>
                <c:pt idx="183">
                  <c:v>0.71538438020967254</c:v>
                </c:pt>
                <c:pt idx="184">
                  <c:v>0.7131749178038429</c:v>
                </c:pt>
                <c:pt idx="185">
                  <c:v>0.71419787967494575</c:v>
                </c:pt>
                <c:pt idx="186">
                  <c:v>0.71321730309552278</c:v>
                </c:pt>
                <c:pt idx="187">
                  <c:v>0.71522773738385925</c:v>
                </c:pt>
                <c:pt idx="188">
                  <c:v>0.71723257157668541</c:v>
                </c:pt>
                <c:pt idx="189">
                  <c:v>0.71564646169297286</c:v>
                </c:pt>
                <c:pt idx="190">
                  <c:v>0.71704080815019744</c:v>
                </c:pt>
                <c:pt idx="191">
                  <c:v>0.71942498373839436</c:v>
                </c:pt>
                <c:pt idx="192">
                  <c:v>0.718430484086234</c:v>
                </c:pt>
                <c:pt idx="193">
                  <c:v>0.7158780339903803</c:v>
                </c:pt>
                <c:pt idx="194">
                  <c:v>0.71550048818798639</c:v>
                </c:pt>
                <c:pt idx="195">
                  <c:v>0.71881682512799061</c:v>
                </c:pt>
                <c:pt idx="196">
                  <c:v>0.7145743369569123</c:v>
                </c:pt>
                <c:pt idx="197">
                  <c:v>0.71401363727653244</c:v>
                </c:pt>
                <c:pt idx="198">
                  <c:v>0.71156495128698816</c:v>
                </c:pt>
                <c:pt idx="199">
                  <c:v>0.71062248115283333</c:v>
                </c:pt>
                <c:pt idx="200">
                  <c:v>0.71139258264958871</c:v>
                </c:pt>
                <c:pt idx="201">
                  <c:v>0.71198739250130216</c:v>
                </c:pt>
                <c:pt idx="202">
                  <c:v>0.71294760787952849</c:v>
                </c:pt>
                <c:pt idx="203">
                  <c:v>0.71521273133585739</c:v>
                </c:pt>
                <c:pt idx="204">
                  <c:v>0.7163600591882483</c:v>
                </c:pt>
                <c:pt idx="205">
                  <c:v>0.71451148197567271</c:v>
                </c:pt>
                <c:pt idx="206">
                  <c:v>0.71508193872337911</c:v>
                </c:pt>
                <c:pt idx="207">
                  <c:v>0.71675009254621758</c:v>
                </c:pt>
                <c:pt idx="208">
                  <c:v>0.71417612477336545</c:v>
                </c:pt>
                <c:pt idx="209">
                  <c:v>0.71584490933373968</c:v>
                </c:pt>
                <c:pt idx="210">
                  <c:v>0.71640300321577566</c:v>
                </c:pt>
                <c:pt idx="211">
                  <c:v>0.72152251226159814</c:v>
                </c:pt>
                <c:pt idx="212">
                  <c:v>0.72461313740573019</c:v>
                </c:pt>
                <c:pt idx="213">
                  <c:v>0.72311145901108753</c:v>
                </c:pt>
                <c:pt idx="214">
                  <c:v>0.72020803640814279</c:v>
                </c:pt>
                <c:pt idx="215">
                  <c:v>0.72380616747728044</c:v>
                </c:pt>
                <c:pt idx="216">
                  <c:v>0.7078973493929025</c:v>
                </c:pt>
                <c:pt idx="217">
                  <c:v>0.70842288565822764</c:v>
                </c:pt>
                <c:pt idx="218">
                  <c:v>0.70584054221111381</c:v>
                </c:pt>
                <c:pt idx="219">
                  <c:v>0.70741140395193969</c:v>
                </c:pt>
                <c:pt idx="220">
                  <c:v>0.70659526498219971</c:v>
                </c:pt>
                <c:pt idx="221">
                  <c:v>0.70526840323772044</c:v>
                </c:pt>
                <c:pt idx="222">
                  <c:v>0.70545663769913325</c:v>
                </c:pt>
                <c:pt idx="223">
                  <c:v>0.70667908945491631</c:v>
                </c:pt>
                <c:pt idx="224">
                  <c:v>0.710454200320351</c:v>
                </c:pt>
                <c:pt idx="225">
                  <c:v>0.71234857824258413</c:v>
                </c:pt>
                <c:pt idx="226">
                  <c:v>0.7128871048820461</c:v>
                </c:pt>
                <c:pt idx="227">
                  <c:v>0.71840617287938546</c:v>
                </c:pt>
                <c:pt idx="228">
                  <c:v>0.71547377797668343</c:v>
                </c:pt>
                <c:pt idx="229">
                  <c:v>0.71702578183346588</c:v>
                </c:pt>
                <c:pt idx="230">
                  <c:v>0.71703011358266744</c:v>
                </c:pt>
                <c:pt idx="231">
                  <c:v>0.71771803365329723</c:v>
                </c:pt>
                <c:pt idx="232">
                  <c:v>0.71840431190991594</c:v>
                </c:pt>
                <c:pt idx="233">
                  <c:v>0.71874591944139976</c:v>
                </c:pt>
                <c:pt idx="234">
                  <c:v>0.71908590413425433</c:v>
                </c:pt>
                <c:pt idx="235">
                  <c:v>0.72062131887617809</c:v>
                </c:pt>
                <c:pt idx="236">
                  <c:v>0.72215673361810162</c:v>
                </c:pt>
                <c:pt idx="237">
                  <c:v>0.72436726943278884</c:v>
                </c:pt>
                <c:pt idx="238">
                  <c:v>0.72298154319020935</c:v>
                </c:pt>
                <c:pt idx="239">
                  <c:v>0.72399911045719068</c:v>
                </c:pt>
                <c:pt idx="240">
                  <c:v>0.72397875911185106</c:v>
                </c:pt>
                <c:pt idx="241">
                  <c:v>0.72294814121661544</c:v>
                </c:pt>
                <c:pt idx="242">
                  <c:v>0.72480826752688521</c:v>
                </c:pt>
                <c:pt idx="243">
                  <c:v>0.72733725659711168</c:v>
                </c:pt>
                <c:pt idx="244">
                  <c:v>0.72765234375995935</c:v>
                </c:pt>
                <c:pt idx="245">
                  <c:v>0.72815695703579864</c:v>
                </c:pt>
                <c:pt idx="246">
                  <c:v>0.72746252428002955</c:v>
                </c:pt>
                <c:pt idx="247">
                  <c:v>0.72812221703197766</c:v>
                </c:pt>
                <c:pt idx="248">
                  <c:v>0.7291279107019113</c:v>
                </c:pt>
                <c:pt idx="249">
                  <c:v>0.73044034679503778</c:v>
                </c:pt>
                <c:pt idx="250">
                  <c:v>0.72905216320649335</c:v>
                </c:pt>
                <c:pt idx="251">
                  <c:v>0.73224719635296587</c:v>
                </c:pt>
                <c:pt idx="252">
                  <c:v>0.73224719635296587</c:v>
                </c:pt>
                <c:pt idx="253">
                  <c:v>0.74026767565593654</c:v>
                </c:pt>
                <c:pt idx="254">
                  <c:v>0.7422861287592929</c:v>
                </c:pt>
                <c:pt idx="255">
                  <c:v>0.74279074203513185</c:v>
                </c:pt>
                <c:pt idx="256">
                  <c:v>0.74605177571678682</c:v>
                </c:pt>
                <c:pt idx="257">
                  <c:v>0.74632303496600561</c:v>
                </c:pt>
                <c:pt idx="258">
                  <c:v>0.7462247030907837</c:v>
                </c:pt>
                <c:pt idx="259">
                  <c:v>0.74836854192797342</c:v>
                </c:pt>
                <c:pt idx="260">
                  <c:v>0.74900236110232943</c:v>
                </c:pt>
                <c:pt idx="261">
                  <c:v>0.75125317144045223</c:v>
                </c:pt>
                <c:pt idx="262">
                  <c:v>0.74889527479667517</c:v>
                </c:pt>
                <c:pt idx="263">
                  <c:v>0.74952554587188136</c:v>
                </c:pt>
                <c:pt idx="264">
                  <c:v>0.74891952082875279</c:v>
                </c:pt>
                <c:pt idx="265">
                  <c:v>0.74745754481375415</c:v>
                </c:pt>
                <c:pt idx="266">
                  <c:v>0.74722578348700208</c:v>
                </c:pt>
                <c:pt idx="267">
                  <c:v>0.74761888185836056</c:v>
                </c:pt>
                <c:pt idx="268">
                  <c:v>0.74738807393245754</c:v>
                </c:pt>
                <c:pt idx="269">
                  <c:v>0.74886221214534199</c:v>
                </c:pt>
                <c:pt idx="270">
                  <c:v>0.74813883905187473</c:v>
                </c:pt>
                <c:pt idx="271">
                  <c:v>0.75131910916681599</c:v>
                </c:pt>
                <c:pt idx="272">
                  <c:v>0.751445032134887</c:v>
                </c:pt>
                <c:pt idx="273">
                  <c:v>0.7542673855925851</c:v>
                </c:pt>
                <c:pt idx="274">
                  <c:v>0.75267542799980724</c:v>
                </c:pt>
                <c:pt idx="275">
                  <c:v>0.75537159010815902</c:v>
                </c:pt>
                <c:pt idx="276">
                  <c:v>0.7575724704721547</c:v>
                </c:pt>
                <c:pt idx="277">
                  <c:v>0.75818001501497845</c:v>
                </c:pt>
                <c:pt idx="278">
                  <c:v>0.75718790047008899</c:v>
                </c:pt>
                <c:pt idx="279">
                  <c:v>0.75839563736350413</c:v>
                </c:pt>
                <c:pt idx="280">
                  <c:v>0.75729185343160432</c:v>
                </c:pt>
                <c:pt idx="281">
                  <c:v>0.75874445928857015</c:v>
                </c:pt>
                <c:pt idx="282">
                  <c:v>0.7601970651455362</c:v>
                </c:pt>
                <c:pt idx="283">
                  <c:v>0.76116546905018023</c:v>
                </c:pt>
                <c:pt idx="284">
                  <c:v>0.76272947939673774</c:v>
                </c:pt>
                <c:pt idx="285">
                  <c:v>0.76343411515154103</c:v>
                </c:pt>
                <c:pt idx="286">
                  <c:v>0.7624318433870223</c:v>
                </c:pt>
                <c:pt idx="287">
                  <c:v>0.76435353675409745</c:v>
                </c:pt>
                <c:pt idx="288">
                  <c:v>0.76409114758745855</c:v>
                </c:pt>
                <c:pt idx="289">
                  <c:v>0.76382992330058253</c:v>
                </c:pt>
                <c:pt idx="290">
                  <c:v>0.76346086544500169</c:v>
                </c:pt>
                <c:pt idx="291">
                  <c:v>0.7639386256862063</c:v>
                </c:pt>
                <c:pt idx="292">
                  <c:v>0.7630926249933091</c:v>
                </c:pt>
                <c:pt idx="293">
                  <c:v>0.76283476196868272</c:v>
                </c:pt>
                <c:pt idx="294">
                  <c:v>0.7637871149798795</c:v>
                </c:pt>
                <c:pt idx="295">
                  <c:v>0.76484668654200583</c:v>
                </c:pt>
                <c:pt idx="296">
                  <c:v>0.76674929023987126</c:v>
                </c:pt>
                <c:pt idx="297">
                  <c:v>0.76817624301327059</c:v>
                </c:pt>
                <c:pt idx="298">
                  <c:v>0.7699774095526587</c:v>
                </c:pt>
                <c:pt idx="299">
                  <c:v>0.77130585772425075</c:v>
                </c:pt>
                <c:pt idx="300">
                  <c:v>0.7680114134849898</c:v>
                </c:pt>
                <c:pt idx="301">
                  <c:v>0.76716744489874267</c:v>
                </c:pt>
                <c:pt idx="302">
                  <c:v>0.76632532915242124</c:v>
                </c:pt>
                <c:pt idx="303">
                  <c:v>0.76811456520108645</c:v>
                </c:pt>
                <c:pt idx="304">
                  <c:v>0.76747865638910739</c:v>
                </c:pt>
                <c:pt idx="305">
                  <c:v>0.76758193956059995</c:v>
                </c:pt>
                <c:pt idx="306">
                  <c:v>0.76946789027205098</c:v>
                </c:pt>
                <c:pt idx="307">
                  <c:v>0.7704108656277765</c:v>
                </c:pt>
                <c:pt idx="308">
                  <c:v>0.77257288478218678</c:v>
                </c:pt>
                <c:pt idx="309">
                  <c:v>0.77108103697775165</c:v>
                </c:pt>
                <c:pt idx="310">
                  <c:v>0.77202195343532054</c:v>
                </c:pt>
                <c:pt idx="311">
                  <c:v>0.77597473007607165</c:v>
                </c:pt>
                <c:pt idx="312">
                  <c:v>0.77569152761983928</c:v>
                </c:pt>
                <c:pt idx="313">
                  <c:v>0.77484470280802731</c:v>
                </c:pt>
                <c:pt idx="314">
                  <c:v>0.77194422555404307</c:v>
                </c:pt>
                <c:pt idx="315">
                  <c:v>0.77289624283562364</c:v>
                </c:pt>
                <c:pt idx="316">
                  <c:v>0.77169359693691308</c:v>
                </c:pt>
                <c:pt idx="317">
                  <c:v>0.77003225442466994</c:v>
                </c:pt>
                <c:pt idx="318">
                  <c:v>0.7716181981992315</c:v>
                </c:pt>
                <c:pt idx="319">
                  <c:v>0.77181168432341996</c:v>
                </c:pt>
                <c:pt idx="320">
                  <c:v>0.77256076884264624</c:v>
                </c:pt>
                <c:pt idx="321">
                  <c:v>0.77311600730994301</c:v>
                </c:pt>
                <c:pt idx="322">
                  <c:v>0.77532320305781666</c:v>
                </c:pt>
                <c:pt idx="323">
                  <c:v>0.77633540769731346</c:v>
                </c:pt>
                <c:pt idx="324">
                  <c:v>0.78030050877028423</c:v>
                </c:pt>
                <c:pt idx="325">
                  <c:v>0.77853087551879041</c:v>
                </c:pt>
                <c:pt idx="326">
                  <c:v>0.77732800763591503</c:v>
                </c:pt>
                <c:pt idx="327">
                  <c:v>0.77933969471035014</c:v>
                </c:pt>
                <c:pt idx="328">
                  <c:v>0.77741710296520605</c:v>
                </c:pt>
                <c:pt idx="329">
                  <c:v>0.77704526501533633</c:v>
                </c:pt>
                <c:pt idx="330">
                  <c:v>0.77686109266960246</c:v>
                </c:pt>
                <c:pt idx="331">
                  <c:v>0.77767285974658218</c:v>
                </c:pt>
                <c:pt idx="332">
                  <c:v>0.77847178399123673</c:v>
                </c:pt>
                <c:pt idx="333">
                  <c:v>0.77819751155584449</c:v>
                </c:pt>
                <c:pt idx="334">
                  <c:v>0.77711907126395241</c:v>
                </c:pt>
                <c:pt idx="335">
                  <c:v>0.77809801633013886</c:v>
                </c:pt>
                <c:pt idx="336">
                  <c:v>0.78580496279014544</c:v>
                </c:pt>
                <c:pt idx="337">
                  <c:v>0.78352679557559557</c:v>
                </c:pt>
                <c:pt idx="338">
                  <c:v>0.78154982271343254</c:v>
                </c:pt>
                <c:pt idx="339">
                  <c:v>0.77727780886241615</c:v>
                </c:pt>
                <c:pt idx="340">
                  <c:v>0.77490482221657431</c:v>
                </c:pt>
                <c:pt idx="341">
                  <c:v>0.77586617391672597</c:v>
                </c:pt>
                <c:pt idx="342">
                  <c:v>0.77691777890559843</c:v>
                </c:pt>
                <c:pt idx="343">
                  <c:v>0.77691777890559843</c:v>
                </c:pt>
                <c:pt idx="344">
                  <c:v>0.77840129067553232</c:v>
                </c:pt>
                <c:pt idx="345">
                  <c:v>0.78017224660371254</c:v>
                </c:pt>
                <c:pt idx="346">
                  <c:v>0.78695271006242329</c:v>
                </c:pt>
                <c:pt idx="347">
                  <c:v>0.78489434747752462</c:v>
                </c:pt>
                <c:pt idx="348">
                  <c:v>0.78461056727029577</c:v>
                </c:pt>
                <c:pt idx="349">
                  <c:v>0.78113312919400035</c:v>
                </c:pt>
                <c:pt idx="350">
                  <c:v>0.77778304505191231</c:v>
                </c:pt>
                <c:pt idx="351">
                  <c:v>0.77655773814761198</c:v>
                </c:pt>
                <c:pt idx="352">
                  <c:v>0.77586442219860285</c:v>
                </c:pt>
                <c:pt idx="353">
                  <c:v>0.77474251118075432</c:v>
                </c:pt>
                <c:pt idx="354">
                  <c:v>0.77183236579088543</c:v>
                </c:pt>
                <c:pt idx="355">
                  <c:v>0.77090805382326322</c:v>
                </c:pt>
                <c:pt idx="356">
                  <c:v>0.77218934144734619</c:v>
                </c:pt>
                <c:pt idx="357">
                  <c:v>0.77160356172987987</c:v>
                </c:pt>
                <c:pt idx="358">
                  <c:v>0.77059667357964368</c:v>
                </c:pt>
                <c:pt idx="359">
                  <c:v>0.77492427586156098</c:v>
                </c:pt>
                <c:pt idx="360">
                  <c:v>0.77146662823193202</c:v>
                </c:pt>
                <c:pt idx="361">
                  <c:v>0.76965501767727285</c:v>
                </c:pt>
                <c:pt idx="362">
                  <c:v>0.76866942520362391</c:v>
                </c:pt>
                <c:pt idx="363">
                  <c:v>0.77097812424020506</c:v>
                </c:pt>
                <c:pt idx="364">
                  <c:v>0.76896466342367842</c:v>
                </c:pt>
                <c:pt idx="365">
                  <c:v>0.76980552144819858</c:v>
                </c:pt>
                <c:pt idx="366">
                  <c:v>0.77157533909337528</c:v>
                </c:pt>
                <c:pt idx="367">
                  <c:v>0.77267620584094798</c:v>
                </c:pt>
                <c:pt idx="368">
                  <c:v>0.77368521264377788</c:v>
                </c:pt>
                <c:pt idx="369">
                  <c:v>0.77510464470875673</c:v>
                </c:pt>
                <c:pt idx="370">
                  <c:v>0.77326723035709855</c:v>
                </c:pt>
                <c:pt idx="371">
                  <c:v>0.77460582673062151</c:v>
                </c:pt>
                <c:pt idx="372">
                  <c:v>0.77719335051939398</c:v>
                </c:pt>
                <c:pt idx="373">
                  <c:v>0.77735699520463775</c:v>
                </c:pt>
                <c:pt idx="374">
                  <c:v>0.7760233387748473</c:v>
                </c:pt>
                <c:pt idx="375">
                  <c:v>0.77577432103723931</c:v>
                </c:pt>
                <c:pt idx="376">
                  <c:v>0.77240817723837951</c:v>
                </c:pt>
                <c:pt idx="377">
                  <c:v>0.77454344839511391</c:v>
                </c:pt>
                <c:pt idx="378">
                  <c:v>0.77610194641752173</c:v>
                </c:pt>
                <c:pt idx="379">
                  <c:v>0.77799425904195074</c:v>
                </c:pt>
                <c:pt idx="380">
                  <c:v>0.77897487800129883</c:v>
                </c:pt>
                <c:pt idx="381">
                  <c:v>0.78159032250668214</c:v>
                </c:pt>
                <c:pt idx="382">
                  <c:v>0.78230253495750823</c:v>
                </c:pt>
                <c:pt idx="383">
                  <c:v>0.78378697999537827</c:v>
                </c:pt>
                <c:pt idx="384">
                  <c:v>0.7841220675950259</c:v>
                </c:pt>
                <c:pt idx="385">
                  <c:v>0.78441632457719468</c:v>
                </c:pt>
                <c:pt idx="386">
                  <c:v>0.7828265599633687</c:v>
                </c:pt>
                <c:pt idx="387">
                  <c:v>0.78304903533439074</c:v>
                </c:pt>
                <c:pt idx="388">
                  <c:v>0.78191127640946001</c:v>
                </c:pt>
                <c:pt idx="389">
                  <c:v>0.78085151699388233</c:v>
                </c:pt>
                <c:pt idx="390">
                  <c:v>0.78422180066970992</c:v>
                </c:pt>
                <c:pt idx="391">
                  <c:v>0.78611425615633335</c:v>
                </c:pt>
                <c:pt idx="392">
                  <c:v>0.79032121612763473</c:v>
                </c:pt>
                <c:pt idx="393">
                  <c:v>0.79518166588976436</c:v>
                </c:pt>
                <c:pt idx="394">
                  <c:v>0.79265702889451251</c:v>
                </c:pt>
                <c:pt idx="395">
                  <c:v>0.79339369899571577</c:v>
                </c:pt>
                <c:pt idx="396">
                  <c:v>0.7937734722460158</c:v>
                </c:pt>
                <c:pt idx="397">
                  <c:v>0.7956424413960701</c:v>
                </c:pt>
                <c:pt idx="398">
                  <c:v>0.79243706806671754</c:v>
                </c:pt>
                <c:pt idx="399">
                  <c:v>0.79202935283527554</c:v>
                </c:pt>
                <c:pt idx="400">
                  <c:v>0.79077638260849636</c:v>
                </c:pt>
                <c:pt idx="401">
                  <c:v>0.79418848439210377</c:v>
                </c:pt>
                <c:pt idx="402">
                  <c:v>0.79778898496586315</c:v>
                </c:pt>
                <c:pt idx="403">
                  <c:v>0.79986811034670791</c:v>
                </c:pt>
                <c:pt idx="404">
                  <c:v>0.8003166554807869</c:v>
                </c:pt>
                <c:pt idx="405">
                  <c:v>0.79822690839166976</c:v>
                </c:pt>
                <c:pt idx="406">
                  <c:v>0.79715958780630636</c:v>
                </c:pt>
                <c:pt idx="407">
                  <c:v>0.80003528976025495</c:v>
                </c:pt>
                <c:pt idx="408">
                  <c:v>0.80136277322972438</c:v>
                </c:pt>
                <c:pt idx="409">
                  <c:v>0.79863066101880109</c:v>
                </c:pt>
                <c:pt idx="410">
                  <c:v>0.79628043965407369</c:v>
                </c:pt>
                <c:pt idx="411">
                  <c:v>0.79509153874470051</c:v>
                </c:pt>
                <c:pt idx="412">
                  <c:v>0.7948166408615317</c:v>
                </c:pt>
                <c:pt idx="413">
                  <c:v>0.79808190862262818</c:v>
                </c:pt>
                <c:pt idx="414">
                  <c:v>0.79878912801816204</c:v>
                </c:pt>
                <c:pt idx="415">
                  <c:v>0.80118140090634227</c:v>
                </c:pt>
                <c:pt idx="416">
                  <c:v>0.80313842225466503</c:v>
                </c:pt>
                <c:pt idx="417">
                  <c:v>0.80778031990638288</c:v>
                </c:pt>
                <c:pt idx="418">
                  <c:v>0.81194592162745105</c:v>
                </c:pt>
                <c:pt idx="419">
                  <c:v>0.81357190008718705</c:v>
                </c:pt>
                <c:pt idx="420">
                  <c:v>0.81783727977147569</c:v>
                </c:pt>
                <c:pt idx="421">
                  <c:v>0.81689197828718929</c:v>
                </c:pt>
                <c:pt idx="422">
                  <c:v>0.81690253200808882</c:v>
                </c:pt>
                <c:pt idx="423">
                  <c:v>0.81230052277064912</c:v>
                </c:pt>
                <c:pt idx="424">
                  <c:v>0.80926421502816726</c:v>
                </c:pt>
                <c:pt idx="425">
                  <c:v>0.8120749406450658</c:v>
                </c:pt>
                <c:pt idx="426">
                  <c:v>0.81504920175199902</c:v>
                </c:pt>
                <c:pt idx="427">
                  <c:v>0.81524404159545649</c:v>
                </c:pt>
                <c:pt idx="428">
                  <c:v>0.81523592860293592</c:v>
                </c:pt>
                <c:pt idx="429">
                  <c:v>0.81669666684069342</c:v>
                </c:pt>
                <c:pt idx="430">
                  <c:v>0.8050490611878055</c:v>
                </c:pt>
                <c:pt idx="431">
                  <c:v>0.80405824044218233</c:v>
                </c:pt>
                <c:pt idx="432">
                  <c:v>0.80823319824510953</c:v>
                </c:pt>
                <c:pt idx="433">
                  <c:v>0.80547484076536702</c:v>
                </c:pt>
                <c:pt idx="434">
                  <c:v>0.80326789065096293</c:v>
                </c:pt>
                <c:pt idx="435">
                  <c:v>0.80478279752457438</c:v>
                </c:pt>
                <c:pt idx="436">
                  <c:v>0.80034563884836418</c:v>
                </c:pt>
                <c:pt idx="437">
                  <c:v>0.8041837205206348</c:v>
                </c:pt>
                <c:pt idx="438">
                  <c:v>0.80674774270898686</c:v>
                </c:pt>
                <c:pt idx="439">
                  <c:v>0.80944909991308767</c:v>
                </c:pt>
                <c:pt idx="440">
                  <c:v>0.81101205484619743</c:v>
                </c:pt>
                <c:pt idx="441">
                  <c:v>0.81415647156022675</c:v>
                </c:pt>
                <c:pt idx="442">
                  <c:v>0.81262815061230675</c:v>
                </c:pt>
                <c:pt idx="443">
                  <c:v>0.81588379042580805</c:v>
                </c:pt>
                <c:pt idx="444">
                  <c:v>0.81420278861557949</c:v>
                </c:pt>
                <c:pt idx="445">
                  <c:v>0.80987966199028028</c:v>
                </c:pt>
                <c:pt idx="446">
                  <c:v>0.8100809660199394</c:v>
                </c:pt>
                <c:pt idx="447">
                  <c:v>0.8075513482178639</c:v>
                </c:pt>
                <c:pt idx="448">
                  <c:v>0.80518292376164746</c:v>
                </c:pt>
                <c:pt idx="449">
                  <c:v>0.80582393181715717</c:v>
                </c:pt>
                <c:pt idx="450">
                  <c:v>0.80313072991677881</c:v>
                </c:pt>
                <c:pt idx="451">
                  <c:v>0.80505599028590025</c:v>
                </c:pt>
                <c:pt idx="452">
                  <c:v>0.80467028961308773</c:v>
                </c:pt>
                <c:pt idx="453">
                  <c:v>0.80397057138655814</c:v>
                </c:pt>
                <c:pt idx="454">
                  <c:v>0.80519347867503432</c:v>
                </c:pt>
                <c:pt idx="455">
                  <c:v>0.80846862068054015</c:v>
                </c:pt>
                <c:pt idx="456">
                  <c:v>0.80876926197533028</c:v>
                </c:pt>
                <c:pt idx="457">
                  <c:v>0.80939313148236891</c:v>
                </c:pt>
                <c:pt idx="458">
                  <c:v>0.80469153424753848</c:v>
                </c:pt>
                <c:pt idx="459">
                  <c:v>0.80596522404187732</c:v>
                </c:pt>
                <c:pt idx="460">
                  <c:v>0.80369903726367575</c:v>
                </c:pt>
                <c:pt idx="461">
                  <c:v>0.80932497124460823</c:v>
                </c:pt>
                <c:pt idx="462">
                  <c:v>0.80999792189461706</c:v>
                </c:pt>
                <c:pt idx="463">
                  <c:v>0.81011297349080413</c:v>
                </c:pt>
                <c:pt idx="464">
                  <c:v>0.80997374853371629</c:v>
                </c:pt>
                <c:pt idx="465">
                  <c:v>0.80894309462197411</c:v>
                </c:pt>
                <c:pt idx="466">
                  <c:v>0.8096106553508845</c:v>
                </c:pt>
                <c:pt idx="467">
                  <c:v>0.81417136292185155</c:v>
                </c:pt>
                <c:pt idx="468">
                  <c:v>0.81284445975834474</c:v>
                </c:pt>
                <c:pt idx="469">
                  <c:v>0.81116938819276918</c:v>
                </c:pt>
                <c:pt idx="470">
                  <c:v>0.80994008260540795</c:v>
                </c:pt>
                <c:pt idx="471">
                  <c:v>0.80822007213140956</c:v>
                </c:pt>
                <c:pt idx="472">
                  <c:v>0.80782318503839701</c:v>
                </c:pt>
                <c:pt idx="473">
                  <c:v>0.81093573559763021</c:v>
                </c:pt>
                <c:pt idx="474">
                  <c:v>0.81144001827772649</c:v>
                </c:pt>
                <c:pt idx="475">
                  <c:v>0.81359158072996207</c:v>
                </c:pt>
                <c:pt idx="476">
                  <c:v>0.81626344422385144</c:v>
                </c:pt>
                <c:pt idx="477">
                  <c:v>0.81692350316507811</c:v>
                </c:pt>
                <c:pt idx="478">
                  <c:v>0.81730072131268905</c:v>
                </c:pt>
                <c:pt idx="479">
                  <c:v>0.82169754465262568</c:v>
                </c:pt>
                <c:pt idx="480">
                  <c:v>0.82180882962603485</c:v>
                </c:pt>
                <c:pt idx="481">
                  <c:v>0.81692055434595034</c:v>
                </c:pt>
                <c:pt idx="482">
                  <c:v>0.81375378027472089</c:v>
                </c:pt>
                <c:pt idx="483">
                  <c:v>0.81378772430593893</c:v>
                </c:pt>
                <c:pt idx="484">
                  <c:v>0.81326386701547937</c:v>
                </c:pt>
                <c:pt idx="485">
                  <c:v>0.81584249829067457</c:v>
                </c:pt>
                <c:pt idx="486">
                  <c:v>0.81655203628658879</c:v>
                </c:pt>
                <c:pt idx="487">
                  <c:v>0.81718566823215788</c:v>
                </c:pt>
                <c:pt idx="488">
                  <c:v>0.81694360971633639</c:v>
                </c:pt>
                <c:pt idx="489">
                  <c:v>0.81907279453487303</c:v>
                </c:pt>
                <c:pt idx="490">
                  <c:v>0.81995219188551682</c:v>
                </c:pt>
                <c:pt idx="491">
                  <c:v>0.82392727624037032</c:v>
                </c:pt>
                <c:pt idx="492">
                  <c:v>0.82311940385502813</c:v>
                </c:pt>
                <c:pt idx="493">
                  <c:v>0.81727842767702774</c:v>
                </c:pt>
                <c:pt idx="494">
                  <c:v>0.81419295449377438</c:v>
                </c:pt>
                <c:pt idx="495">
                  <c:v>0.81314060385565512</c:v>
                </c:pt>
                <c:pt idx="496">
                  <c:v>0.81169452159300703</c:v>
                </c:pt>
                <c:pt idx="497">
                  <c:v>0.81241211145315162</c:v>
                </c:pt>
                <c:pt idx="498">
                  <c:v>0.81455495534501432</c:v>
                </c:pt>
                <c:pt idx="499">
                  <c:v>0.81391385963359864</c:v>
                </c:pt>
                <c:pt idx="500">
                  <c:v>0.81401022320346028</c:v>
                </c:pt>
                <c:pt idx="501">
                  <c:v>0.81379837510457709</c:v>
                </c:pt>
                <c:pt idx="502">
                  <c:v>0.81468573178385628</c:v>
                </c:pt>
                <c:pt idx="503">
                  <c:v>0.81786477872434493</c:v>
                </c:pt>
                <c:pt idx="504">
                  <c:v>0.81360937081988294</c:v>
                </c:pt>
                <c:pt idx="505">
                  <c:v>0.80822163572035755</c:v>
                </c:pt>
                <c:pt idx="506">
                  <c:v>0.80435260280241272</c:v>
                </c:pt>
                <c:pt idx="507">
                  <c:v>0.80581633241232831</c:v>
                </c:pt>
                <c:pt idx="508">
                  <c:v>0.80493362439041105</c:v>
                </c:pt>
                <c:pt idx="509">
                  <c:v>0.80559305375004675</c:v>
                </c:pt>
                <c:pt idx="510">
                  <c:v>0.80601980027387499</c:v>
                </c:pt>
                <c:pt idx="511">
                  <c:v>0.8054510816885555</c:v>
                </c:pt>
                <c:pt idx="512">
                  <c:v>0.80548095747239412</c:v>
                </c:pt>
                <c:pt idx="513">
                  <c:v>0.80614527998607921</c:v>
                </c:pt>
                <c:pt idx="514">
                  <c:v>0.80797640709355056</c:v>
                </c:pt>
                <c:pt idx="515">
                  <c:v>0.81091957367656442</c:v>
                </c:pt>
                <c:pt idx="516">
                  <c:v>0.80922530041612606</c:v>
                </c:pt>
                <c:pt idx="517">
                  <c:v>0.80595902594601232</c:v>
                </c:pt>
                <c:pt idx="518">
                  <c:v>0.80163551494792673</c:v>
                </c:pt>
                <c:pt idx="519">
                  <c:v>0.80239434066468762</c:v>
                </c:pt>
                <c:pt idx="520">
                  <c:v>0.8010192746181215</c:v>
                </c:pt>
                <c:pt idx="521">
                  <c:v>0.80088364380430643</c:v>
                </c:pt>
                <c:pt idx="522">
                  <c:v>0.80179530939578636</c:v>
                </c:pt>
                <c:pt idx="523">
                  <c:v>0.80463848978971342</c:v>
                </c:pt>
                <c:pt idx="524" formatCode="0.00">
                  <c:v>0.8063591800618809</c:v>
                </c:pt>
                <c:pt idx="525">
                  <c:v>0.84262316065681941</c:v>
                </c:pt>
                <c:pt idx="526">
                  <c:v>0.84713152742829945</c:v>
                </c:pt>
                <c:pt idx="527">
                  <c:v>0.85097193102795443</c:v>
                </c:pt>
                <c:pt idx="528">
                  <c:v>0.8472372955576648</c:v>
                </c:pt>
                <c:pt idx="529">
                  <c:v>0.84701030579521563</c:v>
                </c:pt>
                <c:pt idx="530">
                  <c:v>0.84464226717769186</c:v>
                </c:pt>
                <c:pt idx="531">
                  <c:v>0.84256704102088853</c:v>
                </c:pt>
                <c:pt idx="532">
                  <c:v>0.84146603834630196</c:v>
                </c:pt>
                <c:pt idx="533">
                  <c:v>0.84298477210105616</c:v>
                </c:pt>
                <c:pt idx="534">
                  <c:v>0.84349916822456816</c:v>
                </c:pt>
                <c:pt idx="535">
                  <c:v>0.84621969396661789</c:v>
                </c:pt>
                <c:pt idx="536">
                  <c:v>0.84820587744623765</c:v>
                </c:pt>
                <c:pt idx="537">
                  <c:v>0.84798778941548003</c:v>
                </c:pt>
                <c:pt idx="538">
                  <c:v>0.8480204965689786</c:v>
                </c:pt>
                <c:pt idx="539">
                  <c:v>0.85303123255662605</c:v>
                </c:pt>
                <c:pt idx="540">
                  <c:v>0.85051414171718764</c:v>
                </c:pt>
                <c:pt idx="541">
                  <c:v>0.84761798495014939</c:v>
                </c:pt>
                <c:pt idx="542">
                  <c:v>0.84485682216022306</c:v>
                </c:pt>
                <c:pt idx="543">
                  <c:v>0.84415882349195703</c:v>
                </c:pt>
                <c:pt idx="544">
                  <c:v>0.84583093030889522</c:v>
                </c:pt>
                <c:pt idx="545">
                  <c:v>0.84637083941812641</c:v>
                </c:pt>
                <c:pt idx="546">
                  <c:v>0.84298510885035605</c:v>
                </c:pt>
                <c:pt idx="547">
                  <c:v>0.84503224658817599</c:v>
                </c:pt>
                <c:pt idx="548">
                  <c:v>0.84939111899986341</c:v>
                </c:pt>
                <c:pt idx="549">
                  <c:v>0.84858976133492792</c:v>
                </c:pt>
                <c:pt idx="550">
                  <c:v>0.85201584988507029</c:v>
                </c:pt>
                <c:pt idx="551">
                  <c:v>0.8526241702654539</c:v>
                </c:pt>
                <c:pt idx="552">
                  <c:v>0.85100071461862548</c:v>
                </c:pt>
                <c:pt idx="553">
                  <c:v>0.84741829660325207</c:v>
                </c:pt>
                <c:pt idx="554">
                  <c:v>0.84482443189435896</c:v>
                </c:pt>
                <c:pt idx="555">
                  <c:v>0.84390428817198015</c:v>
                </c:pt>
                <c:pt idx="556">
                  <c:v>0.84093575523137865</c:v>
                </c:pt>
                <c:pt idx="557">
                  <c:v>0.84356285509831974</c:v>
                </c:pt>
                <c:pt idx="558">
                  <c:v>0.84150359450702206</c:v>
                </c:pt>
                <c:pt idx="559">
                  <c:v>0.84341506075368822</c:v>
                </c:pt>
                <c:pt idx="560">
                  <c:v>0.84811883262138521</c:v>
                </c:pt>
                <c:pt idx="561">
                  <c:v>0.84773134215009105</c:v>
                </c:pt>
                <c:pt idx="562">
                  <c:v>0.85093812443409234</c:v>
                </c:pt>
                <c:pt idx="563">
                  <c:v>0.85298441041658091</c:v>
                </c:pt>
                <c:pt idx="564">
                  <c:v>0.85172764881062191</c:v>
                </c:pt>
                <c:pt idx="565">
                  <c:v>0.84876189540034219</c:v>
                </c:pt>
                <c:pt idx="566">
                  <c:v>0.84876189540034219</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numCache>
            </c:numRef>
          </c:val>
          <c:smooth val="0"/>
          <c:extLst>
            <c:ext xmlns:c16="http://schemas.microsoft.com/office/drawing/2014/chart" uri="{C3380CC4-5D6E-409C-BE32-E72D297353CC}">
              <c16:uniqueId val="{00000001-C5D8-45C2-9669-C110C7BE3D8C}"/>
            </c:ext>
          </c:extLst>
        </c:ser>
        <c:ser>
          <c:idx val="2"/>
          <c:order val="2"/>
          <c:tx>
            <c:v>20% band</c:v>
          </c:tx>
          <c:spPr>
            <a:ln w="12700" cap="rnd">
              <a:solidFill>
                <a:srgbClr val="87AFBF"/>
              </a:solidFill>
              <a:prstDash val="sysDash"/>
              <a:round/>
            </a:ln>
            <a:effectLst/>
          </c:spPr>
          <c:marker>
            <c:symbol val="none"/>
          </c:marker>
          <c:cat>
            <c:numRef>
              <c:f>Data!$A$2:$A$5000</c:f>
              <c:numCache>
                <c:formatCode>m/d/yyyy</c:formatCode>
                <c:ptCount val="4999"/>
                <c:pt idx="0">
                  <c:v>26695</c:v>
                </c:pt>
                <c:pt idx="1">
                  <c:v>26723</c:v>
                </c:pt>
                <c:pt idx="2">
                  <c:v>26754</c:v>
                </c:pt>
                <c:pt idx="3">
                  <c:v>26784</c:v>
                </c:pt>
                <c:pt idx="4">
                  <c:v>26815</c:v>
                </c:pt>
                <c:pt idx="5">
                  <c:v>26845</c:v>
                </c:pt>
                <c:pt idx="6">
                  <c:v>26876</c:v>
                </c:pt>
                <c:pt idx="7">
                  <c:v>26907</c:v>
                </c:pt>
                <c:pt idx="8">
                  <c:v>26937</c:v>
                </c:pt>
                <c:pt idx="9">
                  <c:v>26968</c:v>
                </c:pt>
                <c:pt idx="10">
                  <c:v>26998</c:v>
                </c:pt>
                <c:pt idx="11">
                  <c:v>27029</c:v>
                </c:pt>
                <c:pt idx="12">
                  <c:v>27060</c:v>
                </c:pt>
                <c:pt idx="13">
                  <c:v>27088</c:v>
                </c:pt>
                <c:pt idx="14">
                  <c:v>27119</c:v>
                </c:pt>
                <c:pt idx="15">
                  <c:v>27149</c:v>
                </c:pt>
                <c:pt idx="16">
                  <c:v>27180</c:v>
                </c:pt>
                <c:pt idx="17">
                  <c:v>27210</c:v>
                </c:pt>
                <c:pt idx="18">
                  <c:v>27241</c:v>
                </c:pt>
                <c:pt idx="19">
                  <c:v>27272</c:v>
                </c:pt>
                <c:pt idx="20">
                  <c:v>27302</c:v>
                </c:pt>
                <c:pt idx="21">
                  <c:v>27333</c:v>
                </c:pt>
                <c:pt idx="22">
                  <c:v>27363</c:v>
                </c:pt>
                <c:pt idx="23">
                  <c:v>27394</c:v>
                </c:pt>
                <c:pt idx="24">
                  <c:v>27425</c:v>
                </c:pt>
                <c:pt idx="25">
                  <c:v>27453</c:v>
                </c:pt>
                <c:pt idx="26">
                  <c:v>27484</c:v>
                </c:pt>
                <c:pt idx="27">
                  <c:v>27514</c:v>
                </c:pt>
                <c:pt idx="28">
                  <c:v>27545</c:v>
                </c:pt>
                <c:pt idx="29">
                  <c:v>27575</c:v>
                </c:pt>
                <c:pt idx="30">
                  <c:v>27606</c:v>
                </c:pt>
                <c:pt idx="31">
                  <c:v>27637</c:v>
                </c:pt>
                <c:pt idx="32">
                  <c:v>27667</c:v>
                </c:pt>
                <c:pt idx="33">
                  <c:v>27698</c:v>
                </c:pt>
                <c:pt idx="34">
                  <c:v>27728</c:v>
                </c:pt>
                <c:pt idx="35">
                  <c:v>27759</c:v>
                </c:pt>
                <c:pt idx="36">
                  <c:v>27790</c:v>
                </c:pt>
                <c:pt idx="37">
                  <c:v>27819</c:v>
                </c:pt>
                <c:pt idx="38">
                  <c:v>27850</c:v>
                </c:pt>
                <c:pt idx="39">
                  <c:v>27880</c:v>
                </c:pt>
                <c:pt idx="40">
                  <c:v>27911</c:v>
                </c:pt>
                <c:pt idx="41">
                  <c:v>27941</c:v>
                </c:pt>
                <c:pt idx="42">
                  <c:v>27972</c:v>
                </c:pt>
                <c:pt idx="43">
                  <c:v>28003</c:v>
                </c:pt>
                <c:pt idx="44">
                  <c:v>28033</c:v>
                </c:pt>
                <c:pt idx="45">
                  <c:v>28064</c:v>
                </c:pt>
                <c:pt idx="46">
                  <c:v>28094</c:v>
                </c:pt>
                <c:pt idx="47">
                  <c:v>28125</c:v>
                </c:pt>
                <c:pt idx="48">
                  <c:v>28156</c:v>
                </c:pt>
                <c:pt idx="49">
                  <c:v>28184</c:v>
                </c:pt>
                <c:pt idx="50">
                  <c:v>28215</c:v>
                </c:pt>
                <c:pt idx="51">
                  <c:v>28245</c:v>
                </c:pt>
                <c:pt idx="52">
                  <c:v>28276</c:v>
                </c:pt>
                <c:pt idx="53">
                  <c:v>28306</c:v>
                </c:pt>
                <c:pt idx="54">
                  <c:v>28337</c:v>
                </c:pt>
                <c:pt idx="55">
                  <c:v>28368</c:v>
                </c:pt>
                <c:pt idx="56">
                  <c:v>28398</c:v>
                </c:pt>
                <c:pt idx="57">
                  <c:v>28429</c:v>
                </c:pt>
                <c:pt idx="58">
                  <c:v>28459</c:v>
                </c:pt>
                <c:pt idx="59">
                  <c:v>28490</c:v>
                </c:pt>
                <c:pt idx="60">
                  <c:v>28521</c:v>
                </c:pt>
                <c:pt idx="61">
                  <c:v>28549</c:v>
                </c:pt>
                <c:pt idx="62">
                  <c:v>28580</c:v>
                </c:pt>
                <c:pt idx="63">
                  <c:v>28610</c:v>
                </c:pt>
                <c:pt idx="64">
                  <c:v>28641</c:v>
                </c:pt>
                <c:pt idx="65">
                  <c:v>28671</c:v>
                </c:pt>
                <c:pt idx="66">
                  <c:v>28702</c:v>
                </c:pt>
                <c:pt idx="67">
                  <c:v>28733</c:v>
                </c:pt>
                <c:pt idx="68">
                  <c:v>28763</c:v>
                </c:pt>
                <c:pt idx="69">
                  <c:v>28794</c:v>
                </c:pt>
                <c:pt idx="70">
                  <c:v>28824</c:v>
                </c:pt>
                <c:pt idx="71">
                  <c:v>28855</c:v>
                </c:pt>
                <c:pt idx="72">
                  <c:v>28886</c:v>
                </c:pt>
                <c:pt idx="73">
                  <c:v>28914</c:v>
                </c:pt>
                <c:pt idx="74">
                  <c:v>28945</c:v>
                </c:pt>
                <c:pt idx="75">
                  <c:v>28975</c:v>
                </c:pt>
                <c:pt idx="76">
                  <c:v>29006</c:v>
                </c:pt>
                <c:pt idx="77">
                  <c:v>29036</c:v>
                </c:pt>
                <c:pt idx="78">
                  <c:v>29067</c:v>
                </c:pt>
                <c:pt idx="79">
                  <c:v>29098</c:v>
                </c:pt>
                <c:pt idx="80">
                  <c:v>29128</c:v>
                </c:pt>
                <c:pt idx="81">
                  <c:v>29159</c:v>
                </c:pt>
                <c:pt idx="82">
                  <c:v>29189</c:v>
                </c:pt>
                <c:pt idx="83">
                  <c:v>29220</c:v>
                </c:pt>
                <c:pt idx="84">
                  <c:v>29251</c:v>
                </c:pt>
                <c:pt idx="85">
                  <c:v>29280</c:v>
                </c:pt>
                <c:pt idx="86">
                  <c:v>29311</c:v>
                </c:pt>
                <c:pt idx="87">
                  <c:v>29341</c:v>
                </c:pt>
                <c:pt idx="88">
                  <c:v>29372</c:v>
                </c:pt>
                <c:pt idx="89">
                  <c:v>29402</c:v>
                </c:pt>
                <c:pt idx="90">
                  <c:v>29433</c:v>
                </c:pt>
                <c:pt idx="91">
                  <c:v>29464</c:v>
                </c:pt>
                <c:pt idx="92">
                  <c:v>29494</c:v>
                </c:pt>
                <c:pt idx="93">
                  <c:v>29525</c:v>
                </c:pt>
                <c:pt idx="94">
                  <c:v>29555</c:v>
                </c:pt>
                <c:pt idx="95">
                  <c:v>29586</c:v>
                </c:pt>
                <c:pt idx="96">
                  <c:v>29617</c:v>
                </c:pt>
                <c:pt idx="97">
                  <c:v>29645</c:v>
                </c:pt>
                <c:pt idx="98">
                  <c:v>29676</c:v>
                </c:pt>
                <c:pt idx="99">
                  <c:v>29706</c:v>
                </c:pt>
                <c:pt idx="100">
                  <c:v>29737</c:v>
                </c:pt>
                <c:pt idx="101">
                  <c:v>29767</c:v>
                </c:pt>
                <c:pt idx="102">
                  <c:v>29798</c:v>
                </c:pt>
                <c:pt idx="103">
                  <c:v>29829</c:v>
                </c:pt>
                <c:pt idx="104">
                  <c:v>29859</c:v>
                </c:pt>
                <c:pt idx="105">
                  <c:v>29890</c:v>
                </c:pt>
                <c:pt idx="106">
                  <c:v>29920</c:v>
                </c:pt>
                <c:pt idx="107">
                  <c:v>29951</c:v>
                </c:pt>
                <c:pt idx="108">
                  <c:v>29982</c:v>
                </c:pt>
                <c:pt idx="109">
                  <c:v>30010</c:v>
                </c:pt>
                <c:pt idx="110">
                  <c:v>30041</c:v>
                </c:pt>
                <c:pt idx="111">
                  <c:v>30071</c:v>
                </c:pt>
                <c:pt idx="112">
                  <c:v>30102</c:v>
                </c:pt>
                <c:pt idx="113">
                  <c:v>30132</c:v>
                </c:pt>
                <c:pt idx="114">
                  <c:v>30163</c:v>
                </c:pt>
                <c:pt idx="115">
                  <c:v>30194</c:v>
                </c:pt>
                <c:pt idx="116">
                  <c:v>30224</c:v>
                </c:pt>
                <c:pt idx="117">
                  <c:v>30255</c:v>
                </c:pt>
                <c:pt idx="118">
                  <c:v>30285</c:v>
                </c:pt>
                <c:pt idx="119">
                  <c:v>30316</c:v>
                </c:pt>
                <c:pt idx="120">
                  <c:v>30347</c:v>
                </c:pt>
                <c:pt idx="121">
                  <c:v>30375</c:v>
                </c:pt>
                <c:pt idx="122">
                  <c:v>30406</c:v>
                </c:pt>
                <c:pt idx="123">
                  <c:v>30436</c:v>
                </c:pt>
                <c:pt idx="124">
                  <c:v>30467</c:v>
                </c:pt>
                <c:pt idx="125">
                  <c:v>30497</c:v>
                </c:pt>
                <c:pt idx="126">
                  <c:v>30528</c:v>
                </c:pt>
                <c:pt idx="127">
                  <c:v>30559</c:v>
                </c:pt>
                <c:pt idx="128">
                  <c:v>30589</c:v>
                </c:pt>
                <c:pt idx="129">
                  <c:v>30620</c:v>
                </c:pt>
                <c:pt idx="130">
                  <c:v>30650</c:v>
                </c:pt>
                <c:pt idx="131">
                  <c:v>30681</c:v>
                </c:pt>
                <c:pt idx="132">
                  <c:v>30712</c:v>
                </c:pt>
                <c:pt idx="133">
                  <c:v>30741</c:v>
                </c:pt>
                <c:pt idx="134">
                  <c:v>30772</c:v>
                </c:pt>
                <c:pt idx="135">
                  <c:v>30802</c:v>
                </c:pt>
                <c:pt idx="136">
                  <c:v>30833</c:v>
                </c:pt>
                <c:pt idx="137">
                  <c:v>30863</c:v>
                </c:pt>
                <c:pt idx="138">
                  <c:v>30894</c:v>
                </c:pt>
                <c:pt idx="139">
                  <c:v>30925</c:v>
                </c:pt>
                <c:pt idx="140">
                  <c:v>30955</c:v>
                </c:pt>
                <c:pt idx="141">
                  <c:v>30986</c:v>
                </c:pt>
                <c:pt idx="142">
                  <c:v>31016</c:v>
                </c:pt>
                <c:pt idx="143">
                  <c:v>31047</c:v>
                </c:pt>
                <c:pt idx="144">
                  <c:v>31078</c:v>
                </c:pt>
                <c:pt idx="145">
                  <c:v>31106</c:v>
                </c:pt>
                <c:pt idx="146">
                  <c:v>31137</c:v>
                </c:pt>
                <c:pt idx="147">
                  <c:v>31167</c:v>
                </c:pt>
                <c:pt idx="148">
                  <c:v>31198</c:v>
                </c:pt>
                <c:pt idx="149">
                  <c:v>31228</c:v>
                </c:pt>
                <c:pt idx="150">
                  <c:v>31259</c:v>
                </c:pt>
                <c:pt idx="151">
                  <c:v>31290</c:v>
                </c:pt>
                <c:pt idx="152">
                  <c:v>31320</c:v>
                </c:pt>
                <c:pt idx="153">
                  <c:v>31351</c:v>
                </c:pt>
                <c:pt idx="154">
                  <c:v>31381</c:v>
                </c:pt>
                <c:pt idx="155">
                  <c:v>31412</c:v>
                </c:pt>
                <c:pt idx="156">
                  <c:v>31443</c:v>
                </c:pt>
                <c:pt idx="157">
                  <c:v>31471</c:v>
                </c:pt>
                <c:pt idx="158">
                  <c:v>31502</c:v>
                </c:pt>
                <c:pt idx="159">
                  <c:v>31532</c:v>
                </c:pt>
                <c:pt idx="160">
                  <c:v>31563</c:v>
                </c:pt>
                <c:pt idx="161">
                  <c:v>31593</c:v>
                </c:pt>
                <c:pt idx="162">
                  <c:v>31624</c:v>
                </c:pt>
                <c:pt idx="163">
                  <c:v>31655</c:v>
                </c:pt>
                <c:pt idx="164">
                  <c:v>31685</c:v>
                </c:pt>
                <c:pt idx="165">
                  <c:v>31716</c:v>
                </c:pt>
                <c:pt idx="166">
                  <c:v>31746</c:v>
                </c:pt>
                <c:pt idx="167">
                  <c:v>31777</c:v>
                </c:pt>
                <c:pt idx="168">
                  <c:v>31808</c:v>
                </c:pt>
                <c:pt idx="169">
                  <c:v>31836</c:v>
                </c:pt>
                <c:pt idx="170">
                  <c:v>31867</c:v>
                </c:pt>
                <c:pt idx="171">
                  <c:v>31897</c:v>
                </c:pt>
                <c:pt idx="172">
                  <c:v>31928</c:v>
                </c:pt>
                <c:pt idx="173">
                  <c:v>31958</c:v>
                </c:pt>
                <c:pt idx="174">
                  <c:v>31989</c:v>
                </c:pt>
                <c:pt idx="175">
                  <c:v>32020</c:v>
                </c:pt>
                <c:pt idx="176">
                  <c:v>32050</c:v>
                </c:pt>
                <c:pt idx="177">
                  <c:v>32081</c:v>
                </c:pt>
                <c:pt idx="178">
                  <c:v>32111</c:v>
                </c:pt>
                <c:pt idx="179">
                  <c:v>32142</c:v>
                </c:pt>
                <c:pt idx="180">
                  <c:v>32173</c:v>
                </c:pt>
                <c:pt idx="181">
                  <c:v>32202</c:v>
                </c:pt>
                <c:pt idx="182">
                  <c:v>32233</c:v>
                </c:pt>
                <c:pt idx="183">
                  <c:v>32263</c:v>
                </c:pt>
                <c:pt idx="184">
                  <c:v>32294</c:v>
                </c:pt>
                <c:pt idx="185">
                  <c:v>32324</c:v>
                </c:pt>
                <c:pt idx="186">
                  <c:v>32355</c:v>
                </c:pt>
                <c:pt idx="187">
                  <c:v>32386</c:v>
                </c:pt>
                <c:pt idx="188">
                  <c:v>32416</c:v>
                </c:pt>
                <c:pt idx="189">
                  <c:v>32447</c:v>
                </c:pt>
                <c:pt idx="190">
                  <c:v>32477</c:v>
                </c:pt>
                <c:pt idx="191">
                  <c:v>32508</c:v>
                </c:pt>
                <c:pt idx="192">
                  <c:v>32539</c:v>
                </c:pt>
                <c:pt idx="193">
                  <c:v>32567</c:v>
                </c:pt>
                <c:pt idx="194">
                  <c:v>32598</c:v>
                </c:pt>
                <c:pt idx="195">
                  <c:v>32628</c:v>
                </c:pt>
                <c:pt idx="196">
                  <c:v>32659</c:v>
                </c:pt>
                <c:pt idx="197">
                  <c:v>32689</c:v>
                </c:pt>
                <c:pt idx="198">
                  <c:v>32720</c:v>
                </c:pt>
                <c:pt idx="199">
                  <c:v>32751</c:v>
                </c:pt>
                <c:pt idx="200">
                  <c:v>32781</c:v>
                </c:pt>
                <c:pt idx="201">
                  <c:v>32812</c:v>
                </c:pt>
                <c:pt idx="202">
                  <c:v>32842</c:v>
                </c:pt>
                <c:pt idx="203">
                  <c:v>32873</c:v>
                </c:pt>
                <c:pt idx="204">
                  <c:v>32904</c:v>
                </c:pt>
                <c:pt idx="205">
                  <c:v>32932</c:v>
                </c:pt>
                <c:pt idx="206">
                  <c:v>32963</c:v>
                </c:pt>
                <c:pt idx="207">
                  <c:v>32993</c:v>
                </c:pt>
                <c:pt idx="208">
                  <c:v>33024</c:v>
                </c:pt>
                <c:pt idx="209">
                  <c:v>33054</c:v>
                </c:pt>
                <c:pt idx="210">
                  <c:v>33085</c:v>
                </c:pt>
                <c:pt idx="211">
                  <c:v>33116</c:v>
                </c:pt>
                <c:pt idx="212">
                  <c:v>33146</c:v>
                </c:pt>
                <c:pt idx="213">
                  <c:v>33177</c:v>
                </c:pt>
                <c:pt idx="214">
                  <c:v>33207</c:v>
                </c:pt>
                <c:pt idx="215">
                  <c:v>33238</c:v>
                </c:pt>
                <c:pt idx="216">
                  <c:v>33269</c:v>
                </c:pt>
                <c:pt idx="217">
                  <c:v>33297</c:v>
                </c:pt>
                <c:pt idx="218">
                  <c:v>33328</c:v>
                </c:pt>
                <c:pt idx="219">
                  <c:v>33358</c:v>
                </c:pt>
                <c:pt idx="220">
                  <c:v>33389</c:v>
                </c:pt>
                <c:pt idx="221">
                  <c:v>33419</c:v>
                </c:pt>
                <c:pt idx="222">
                  <c:v>33450</c:v>
                </c:pt>
                <c:pt idx="223">
                  <c:v>33481</c:v>
                </c:pt>
                <c:pt idx="224">
                  <c:v>33511</c:v>
                </c:pt>
                <c:pt idx="225">
                  <c:v>33542</c:v>
                </c:pt>
                <c:pt idx="226">
                  <c:v>33572</c:v>
                </c:pt>
                <c:pt idx="227">
                  <c:v>33603</c:v>
                </c:pt>
                <c:pt idx="228">
                  <c:v>33634</c:v>
                </c:pt>
                <c:pt idx="229">
                  <c:v>33663</c:v>
                </c:pt>
                <c:pt idx="230">
                  <c:v>33694</c:v>
                </c:pt>
                <c:pt idx="231">
                  <c:v>33724</c:v>
                </c:pt>
                <c:pt idx="232">
                  <c:v>33755</c:v>
                </c:pt>
                <c:pt idx="233">
                  <c:v>33785</c:v>
                </c:pt>
                <c:pt idx="234">
                  <c:v>33816</c:v>
                </c:pt>
                <c:pt idx="235">
                  <c:v>33847</c:v>
                </c:pt>
                <c:pt idx="236">
                  <c:v>33877</c:v>
                </c:pt>
                <c:pt idx="237">
                  <c:v>33908</c:v>
                </c:pt>
                <c:pt idx="238">
                  <c:v>33938</c:v>
                </c:pt>
                <c:pt idx="239">
                  <c:v>33969</c:v>
                </c:pt>
                <c:pt idx="240">
                  <c:v>34000</c:v>
                </c:pt>
                <c:pt idx="241">
                  <c:v>34028</c:v>
                </c:pt>
                <c:pt idx="242">
                  <c:v>34059</c:v>
                </c:pt>
                <c:pt idx="243">
                  <c:v>34089</c:v>
                </c:pt>
                <c:pt idx="244">
                  <c:v>34120</c:v>
                </c:pt>
                <c:pt idx="245">
                  <c:v>34150</c:v>
                </c:pt>
                <c:pt idx="246">
                  <c:v>34181</c:v>
                </c:pt>
                <c:pt idx="247">
                  <c:v>34212</c:v>
                </c:pt>
                <c:pt idx="248">
                  <c:v>34242</c:v>
                </c:pt>
                <c:pt idx="249">
                  <c:v>34273</c:v>
                </c:pt>
                <c:pt idx="250">
                  <c:v>34303</c:v>
                </c:pt>
                <c:pt idx="251">
                  <c:v>34334</c:v>
                </c:pt>
                <c:pt idx="252">
                  <c:v>34365</c:v>
                </c:pt>
                <c:pt idx="253">
                  <c:v>34393</c:v>
                </c:pt>
                <c:pt idx="254">
                  <c:v>34424</c:v>
                </c:pt>
                <c:pt idx="255">
                  <c:v>34454</c:v>
                </c:pt>
                <c:pt idx="256">
                  <c:v>34485</c:v>
                </c:pt>
                <c:pt idx="257">
                  <c:v>34515</c:v>
                </c:pt>
                <c:pt idx="258">
                  <c:v>34546</c:v>
                </c:pt>
                <c:pt idx="259">
                  <c:v>34577</c:v>
                </c:pt>
                <c:pt idx="260">
                  <c:v>34607</c:v>
                </c:pt>
                <c:pt idx="261">
                  <c:v>34638</c:v>
                </c:pt>
                <c:pt idx="262">
                  <c:v>34668</c:v>
                </c:pt>
                <c:pt idx="263">
                  <c:v>34699</c:v>
                </c:pt>
                <c:pt idx="264">
                  <c:v>34730</c:v>
                </c:pt>
                <c:pt idx="265">
                  <c:v>34758</c:v>
                </c:pt>
                <c:pt idx="266">
                  <c:v>34789</c:v>
                </c:pt>
                <c:pt idx="267">
                  <c:v>34819</c:v>
                </c:pt>
                <c:pt idx="268">
                  <c:v>34850</c:v>
                </c:pt>
                <c:pt idx="269">
                  <c:v>34880</c:v>
                </c:pt>
                <c:pt idx="270">
                  <c:v>34911</c:v>
                </c:pt>
                <c:pt idx="271">
                  <c:v>34942</c:v>
                </c:pt>
                <c:pt idx="272">
                  <c:v>34972</c:v>
                </c:pt>
                <c:pt idx="273">
                  <c:v>35003</c:v>
                </c:pt>
                <c:pt idx="274">
                  <c:v>35033</c:v>
                </c:pt>
                <c:pt idx="275">
                  <c:v>35064</c:v>
                </c:pt>
                <c:pt idx="276">
                  <c:v>35095</c:v>
                </c:pt>
                <c:pt idx="277">
                  <c:v>35124</c:v>
                </c:pt>
                <c:pt idx="278">
                  <c:v>35155</c:v>
                </c:pt>
                <c:pt idx="279">
                  <c:v>35185</c:v>
                </c:pt>
                <c:pt idx="280">
                  <c:v>35216</c:v>
                </c:pt>
                <c:pt idx="281">
                  <c:v>35246</c:v>
                </c:pt>
                <c:pt idx="282">
                  <c:v>35277</c:v>
                </c:pt>
                <c:pt idx="283">
                  <c:v>35308</c:v>
                </c:pt>
                <c:pt idx="284">
                  <c:v>35338</c:v>
                </c:pt>
                <c:pt idx="285">
                  <c:v>35369</c:v>
                </c:pt>
                <c:pt idx="286">
                  <c:v>35399</c:v>
                </c:pt>
                <c:pt idx="287">
                  <c:v>35430</c:v>
                </c:pt>
                <c:pt idx="288">
                  <c:v>35461</c:v>
                </c:pt>
                <c:pt idx="289">
                  <c:v>35489</c:v>
                </c:pt>
                <c:pt idx="290">
                  <c:v>35520</c:v>
                </c:pt>
                <c:pt idx="291">
                  <c:v>35550</c:v>
                </c:pt>
                <c:pt idx="292">
                  <c:v>35581</c:v>
                </c:pt>
                <c:pt idx="293">
                  <c:v>35611</c:v>
                </c:pt>
                <c:pt idx="294">
                  <c:v>35642</c:v>
                </c:pt>
                <c:pt idx="295">
                  <c:v>35673</c:v>
                </c:pt>
                <c:pt idx="296">
                  <c:v>35703</c:v>
                </c:pt>
                <c:pt idx="297">
                  <c:v>35734</c:v>
                </c:pt>
                <c:pt idx="298">
                  <c:v>35764</c:v>
                </c:pt>
                <c:pt idx="299">
                  <c:v>35795</c:v>
                </c:pt>
                <c:pt idx="300">
                  <c:v>35826</c:v>
                </c:pt>
                <c:pt idx="301">
                  <c:v>35854</c:v>
                </c:pt>
                <c:pt idx="302">
                  <c:v>35885</c:v>
                </c:pt>
                <c:pt idx="303">
                  <c:v>35915</c:v>
                </c:pt>
                <c:pt idx="304">
                  <c:v>35946</c:v>
                </c:pt>
                <c:pt idx="305">
                  <c:v>35976</c:v>
                </c:pt>
                <c:pt idx="306">
                  <c:v>36007</c:v>
                </c:pt>
                <c:pt idx="307">
                  <c:v>36038</c:v>
                </c:pt>
                <c:pt idx="308">
                  <c:v>36068</c:v>
                </c:pt>
                <c:pt idx="309">
                  <c:v>36099</c:v>
                </c:pt>
                <c:pt idx="310">
                  <c:v>36129</c:v>
                </c:pt>
                <c:pt idx="311">
                  <c:v>36160</c:v>
                </c:pt>
                <c:pt idx="312">
                  <c:v>36191</c:v>
                </c:pt>
                <c:pt idx="313">
                  <c:v>36219</c:v>
                </c:pt>
                <c:pt idx="314">
                  <c:v>36250</c:v>
                </c:pt>
                <c:pt idx="315">
                  <c:v>36280</c:v>
                </c:pt>
                <c:pt idx="316">
                  <c:v>36311</c:v>
                </c:pt>
                <c:pt idx="317">
                  <c:v>36341</c:v>
                </c:pt>
                <c:pt idx="318">
                  <c:v>36372</c:v>
                </c:pt>
                <c:pt idx="319">
                  <c:v>36403</c:v>
                </c:pt>
                <c:pt idx="320">
                  <c:v>36433</c:v>
                </c:pt>
                <c:pt idx="321">
                  <c:v>36464</c:v>
                </c:pt>
                <c:pt idx="322">
                  <c:v>36494</c:v>
                </c:pt>
                <c:pt idx="323">
                  <c:v>36525</c:v>
                </c:pt>
                <c:pt idx="324">
                  <c:v>36556</c:v>
                </c:pt>
                <c:pt idx="325">
                  <c:v>36585</c:v>
                </c:pt>
                <c:pt idx="326">
                  <c:v>36616</c:v>
                </c:pt>
                <c:pt idx="327">
                  <c:v>36646</c:v>
                </c:pt>
                <c:pt idx="328">
                  <c:v>36677</c:v>
                </c:pt>
                <c:pt idx="329">
                  <c:v>36707</c:v>
                </c:pt>
                <c:pt idx="330">
                  <c:v>36738</c:v>
                </c:pt>
                <c:pt idx="331">
                  <c:v>36769</c:v>
                </c:pt>
                <c:pt idx="332">
                  <c:v>36799</c:v>
                </c:pt>
                <c:pt idx="333">
                  <c:v>36830</c:v>
                </c:pt>
                <c:pt idx="334">
                  <c:v>36860</c:v>
                </c:pt>
                <c:pt idx="335">
                  <c:v>36891</c:v>
                </c:pt>
                <c:pt idx="336">
                  <c:v>36922</c:v>
                </c:pt>
                <c:pt idx="337">
                  <c:v>36950</c:v>
                </c:pt>
                <c:pt idx="338">
                  <c:v>36981</c:v>
                </c:pt>
                <c:pt idx="339">
                  <c:v>37011</c:v>
                </c:pt>
                <c:pt idx="340">
                  <c:v>37042</c:v>
                </c:pt>
                <c:pt idx="341">
                  <c:v>37072</c:v>
                </c:pt>
                <c:pt idx="342">
                  <c:v>37103</c:v>
                </c:pt>
                <c:pt idx="343">
                  <c:v>37134</c:v>
                </c:pt>
                <c:pt idx="344">
                  <c:v>37164</c:v>
                </c:pt>
                <c:pt idx="345">
                  <c:v>37195</c:v>
                </c:pt>
                <c:pt idx="346">
                  <c:v>37225</c:v>
                </c:pt>
                <c:pt idx="347">
                  <c:v>37256</c:v>
                </c:pt>
                <c:pt idx="348">
                  <c:v>37287</c:v>
                </c:pt>
                <c:pt idx="349">
                  <c:v>37315</c:v>
                </c:pt>
                <c:pt idx="350">
                  <c:v>37346</c:v>
                </c:pt>
                <c:pt idx="351">
                  <c:v>37376</c:v>
                </c:pt>
                <c:pt idx="352">
                  <c:v>37407</c:v>
                </c:pt>
                <c:pt idx="353">
                  <c:v>37437</c:v>
                </c:pt>
                <c:pt idx="354">
                  <c:v>37468</c:v>
                </c:pt>
                <c:pt idx="355">
                  <c:v>37499</c:v>
                </c:pt>
                <c:pt idx="356">
                  <c:v>37529</c:v>
                </c:pt>
                <c:pt idx="357">
                  <c:v>37560</c:v>
                </c:pt>
                <c:pt idx="358">
                  <c:v>37590</c:v>
                </c:pt>
                <c:pt idx="359">
                  <c:v>37621</c:v>
                </c:pt>
                <c:pt idx="360">
                  <c:v>37652</c:v>
                </c:pt>
                <c:pt idx="361">
                  <c:v>37680</c:v>
                </c:pt>
                <c:pt idx="362">
                  <c:v>37711</c:v>
                </c:pt>
                <c:pt idx="363">
                  <c:v>37741</c:v>
                </c:pt>
                <c:pt idx="364">
                  <c:v>37772</c:v>
                </c:pt>
                <c:pt idx="365">
                  <c:v>37802</c:v>
                </c:pt>
                <c:pt idx="366">
                  <c:v>37833</c:v>
                </c:pt>
                <c:pt idx="367">
                  <c:v>37864</c:v>
                </c:pt>
                <c:pt idx="368">
                  <c:v>37894</c:v>
                </c:pt>
                <c:pt idx="369">
                  <c:v>37925</c:v>
                </c:pt>
                <c:pt idx="370">
                  <c:v>37955</c:v>
                </c:pt>
                <c:pt idx="371">
                  <c:v>37986</c:v>
                </c:pt>
                <c:pt idx="372">
                  <c:v>38017</c:v>
                </c:pt>
                <c:pt idx="373">
                  <c:v>38046</c:v>
                </c:pt>
                <c:pt idx="374">
                  <c:v>38077</c:v>
                </c:pt>
                <c:pt idx="375">
                  <c:v>38107</c:v>
                </c:pt>
                <c:pt idx="376">
                  <c:v>38138</c:v>
                </c:pt>
                <c:pt idx="377">
                  <c:v>38168</c:v>
                </c:pt>
                <c:pt idx="378">
                  <c:v>38199</c:v>
                </c:pt>
                <c:pt idx="379">
                  <c:v>38230</c:v>
                </c:pt>
                <c:pt idx="380">
                  <c:v>38260</c:v>
                </c:pt>
                <c:pt idx="381">
                  <c:v>38291</c:v>
                </c:pt>
                <c:pt idx="382">
                  <c:v>38321</c:v>
                </c:pt>
                <c:pt idx="383">
                  <c:v>38352</c:v>
                </c:pt>
                <c:pt idx="384">
                  <c:v>38383</c:v>
                </c:pt>
                <c:pt idx="385">
                  <c:v>38411</c:v>
                </c:pt>
                <c:pt idx="386">
                  <c:v>38442</c:v>
                </c:pt>
                <c:pt idx="387">
                  <c:v>38472</c:v>
                </c:pt>
                <c:pt idx="388">
                  <c:v>38503</c:v>
                </c:pt>
                <c:pt idx="389">
                  <c:v>38533</c:v>
                </c:pt>
                <c:pt idx="390">
                  <c:v>38564</c:v>
                </c:pt>
                <c:pt idx="391">
                  <c:v>38595</c:v>
                </c:pt>
                <c:pt idx="392">
                  <c:v>38625</c:v>
                </c:pt>
                <c:pt idx="393">
                  <c:v>38656</c:v>
                </c:pt>
                <c:pt idx="394">
                  <c:v>38686</c:v>
                </c:pt>
                <c:pt idx="395">
                  <c:v>38717</c:v>
                </c:pt>
                <c:pt idx="396">
                  <c:v>38748</c:v>
                </c:pt>
                <c:pt idx="397">
                  <c:v>38776</c:v>
                </c:pt>
                <c:pt idx="398">
                  <c:v>38807</c:v>
                </c:pt>
                <c:pt idx="399">
                  <c:v>38837</c:v>
                </c:pt>
                <c:pt idx="400">
                  <c:v>38868</c:v>
                </c:pt>
                <c:pt idx="401">
                  <c:v>38898</c:v>
                </c:pt>
                <c:pt idx="402">
                  <c:v>38929</c:v>
                </c:pt>
                <c:pt idx="403">
                  <c:v>38960</c:v>
                </c:pt>
                <c:pt idx="404">
                  <c:v>38990</c:v>
                </c:pt>
                <c:pt idx="405">
                  <c:v>39021</c:v>
                </c:pt>
                <c:pt idx="406">
                  <c:v>39051</c:v>
                </c:pt>
                <c:pt idx="407">
                  <c:v>39082</c:v>
                </c:pt>
                <c:pt idx="408">
                  <c:v>39113</c:v>
                </c:pt>
                <c:pt idx="409">
                  <c:v>39141</c:v>
                </c:pt>
                <c:pt idx="410">
                  <c:v>39172</c:v>
                </c:pt>
                <c:pt idx="411">
                  <c:v>39202</c:v>
                </c:pt>
                <c:pt idx="412">
                  <c:v>39233</c:v>
                </c:pt>
                <c:pt idx="413">
                  <c:v>39263</c:v>
                </c:pt>
                <c:pt idx="414">
                  <c:v>39294</c:v>
                </c:pt>
                <c:pt idx="415">
                  <c:v>39325</c:v>
                </c:pt>
                <c:pt idx="416">
                  <c:v>39355</c:v>
                </c:pt>
                <c:pt idx="417">
                  <c:v>39386</c:v>
                </c:pt>
                <c:pt idx="418">
                  <c:v>39416</c:v>
                </c:pt>
                <c:pt idx="419">
                  <c:v>39447</c:v>
                </c:pt>
                <c:pt idx="420">
                  <c:v>39478</c:v>
                </c:pt>
                <c:pt idx="421">
                  <c:v>39507</c:v>
                </c:pt>
                <c:pt idx="422">
                  <c:v>39538</c:v>
                </c:pt>
                <c:pt idx="423">
                  <c:v>39568</c:v>
                </c:pt>
                <c:pt idx="424">
                  <c:v>39599</c:v>
                </c:pt>
                <c:pt idx="425">
                  <c:v>39629</c:v>
                </c:pt>
                <c:pt idx="426">
                  <c:v>39660</c:v>
                </c:pt>
                <c:pt idx="427">
                  <c:v>39691</c:v>
                </c:pt>
                <c:pt idx="428">
                  <c:v>39721</c:v>
                </c:pt>
                <c:pt idx="429">
                  <c:v>39752</c:v>
                </c:pt>
                <c:pt idx="430">
                  <c:v>39782</c:v>
                </c:pt>
                <c:pt idx="431">
                  <c:v>39813</c:v>
                </c:pt>
                <c:pt idx="432">
                  <c:v>39844</c:v>
                </c:pt>
                <c:pt idx="433">
                  <c:v>39872</c:v>
                </c:pt>
                <c:pt idx="434">
                  <c:v>39903</c:v>
                </c:pt>
                <c:pt idx="435">
                  <c:v>39933</c:v>
                </c:pt>
                <c:pt idx="436">
                  <c:v>39964</c:v>
                </c:pt>
                <c:pt idx="437">
                  <c:v>39994</c:v>
                </c:pt>
                <c:pt idx="438">
                  <c:v>40025</c:v>
                </c:pt>
                <c:pt idx="439">
                  <c:v>40056</c:v>
                </c:pt>
                <c:pt idx="440">
                  <c:v>40086</c:v>
                </c:pt>
                <c:pt idx="441">
                  <c:v>40117</c:v>
                </c:pt>
                <c:pt idx="442">
                  <c:v>40147</c:v>
                </c:pt>
                <c:pt idx="443">
                  <c:v>40178</c:v>
                </c:pt>
                <c:pt idx="444">
                  <c:v>40209</c:v>
                </c:pt>
                <c:pt idx="445">
                  <c:v>40237</c:v>
                </c:pt>
                <c:pt idx="446">
                  <c:v>40268</c:v>
                </c:pt>
                <c:pt idx="447">
                  <c:v>40298</c:v>
                </c:pt>
                <c:pt idx="448">
                  <c:v>40329</c:v>
                </c:pt>
                <c:pt idx="449">
                  <c:v>40359</c:v>
                </c:pt>
                <c:pt idx="450">
                  <c:v>40390</c:v>
                </c:pt>
                <c:pt idx="451">
                  <c:v>40421</c:v>
                </c:pt>
                <c:pt idx="452">
                  <c:v>40451</c:v>
                </c:pt>
                <c:pt idx="453">
                  <c:v>40482</c:v>
                </c:pt>
                <c:pt idx="454">
                  <c:v>40512</c:v>
                </c:pt>
                <c:pt idx="455">
                  <c:v>40543</c:v>
                </c:pt>
                <c:pt idx="456">
                  <c:v>40574</c:v>
                </c:pt>
                <c:pt idx="457">
                  <c:v>40602</c:v>
                </c:pt>
                <c:pt idx="458">
                  <c:v>40633</c:v>
                </c:pt>
                <c:pt idx="459">
                  <c:v>40663</c:v>
                </c:pt>
                <c:pt idx="460">
                  <c:v>40694</c:v>
                </c:pt>
                <c:pt idx="461">
                  <c:v>40724</c:v>
                </c:pt>
                <c:pt idx="462">
                  <c:v>40755</c:v>
                </c:pt>
                <c:pt idx="463">
                  <c:v>40786</c:v>
                </c:pt>
                <c:pt idx="464">
                  <c:v>40816</c:v>
                </c:pt>
                <c:pt idx="465">
                  <c:v>40847</c:v>
                </c:pt>
                <c:pt idx="466">
                  <c:v>40877</c:v>
                </c:pt>
                <c:pt idx="467">
                  <c:v>40908</c:v>
                </c:pt>
                <c:pt idx="468">
                  <c:v>40939</c:v>
                </c:pt>
                <c:pt idx="469">
                  <c:v>40968</c:v>
                </c:pt>
                <c:pt idx="470">
                  <c:v>40999</c:v>
                </c:pt>
                <c:pt idx="471">
                  <c:v>41029</c:v>
                </c:pt>
                <c:pt idx="472">
                  <c:v>41060</c:v>
                </c:pt>
                <c:pt idx="473">
                  <c:v>41090</c:v>
                </c:pt>
                <c:pt idx="474">
                  <c:v>41121</c:v>
                </c:pt>
                <c:pt idx="475">
                  <c:v>41152</c:v>
                </c:pt>
                <c:pt idx="476">
                  <c:v>41182</c:v>
                </c:pt>
                <c:pt idx="477">
                  <c:v>41213</c:v>
                </c:pt>
                <c:pt idx="478">
                  <c:v>41243</c:v>
                </c:pt>
                <c:pt idx="479">
                  <c:v>41274</c:v>
                </c:pt>
                <c:pt idx="480">
                  <c:v>41305</c:v>
                </c:pt>
                <c:pt idx="481">
                  <c:v>41333</c:v>
                </c:pt>
                <c:pt idx="482">
                  <c:v>41364</c:v>
                </c:pt>
                <c:pt idx="483">
                  <c:v>41394</c:v>
                </c:pt>
                <c:pt idx="484">
                  <c:v>41425</c:v>
                </c:pt>
                <c:pt idx="485">
                  <c:v>41455</c:v>
                </c:pt>
                <c:pt idx="486">
                  <c:v>41486</c:v>
                </c:pt>
                <c:pt idx="487">
                  <c:v>41517</c:v>
                </c:pt>
                <c:pt idx="488">
                  <c:v>41547</c:v>
                </c:pt>
                <c:pt idx="489">
                  <c:v>41578</c:v>
                </c:pt>
                <c:pt idx="490">
                  <c:v>41608</c:v>
                </c:pt>
                <c:pt idx="491">
                  <c:v>41639</c:v>
                </c:pt>
                <c:pt idx="492">
                  <c:v>41670</c:v>
                </c:pt>
                <c:pt idx="493">
                  <c:v>41698</c:v>
                </c:pt>
                <c:pt idx="494">
                  <c:v>41729</c:v>
                </c:pt>
                <c:pt idx="495">
                  <c:v>41759</c:v>
                </c:pt>
                <c:pt idx="496">
                  <c:v>41790</c:v>
                </c:pt>
                <c:pt idx="497">
                  <c:v>41820</c:v>
                </c:pt>
                <c:pt idx="498">
                  <c:v>41851</c:v>
                </c:pt>
                <c:pt idx="499">
                  <c:v>41882</c:v>
                </c:pt>
                <c:pt idx="500">
                  <c:v>41912</c:v>
                </c:pt>
                <c:pt idx="501">
                  <c:v>41943</c:v>
                </c:pt>
                <c:pt idx="502">
                  <c:v>41973</c:v>
                </c:pt>
                <c:pt idx="503">
                  <c:v>42004</c:v>
                </c:pt>
                <c:pt idx="504">
                  <c:v>42035</c:v>
                </c:pt>
                <c:pt idx="505">
                  <c:v>42063</c:v>
                </c:pt>
                <c:pt idx="506">
                  <c:v>42094</c:v>
                </c:pt>
                <c:pt idx="507">
                  <c:v>42124</c:v>
                </c:pt>
                <c:pt idx="508">
                  <c:v>42155</c:v>
                </c:pt>
                <c:pt idx="509">
                  <c:v>42185</c:v>
                </c:pt>
                <c:pt idx="510">
                  <c:v>42216</c:v>
                </c:pt>
                <c:pt idx="511">
                  <c:v>42247</c:v>
                </c:pt>
                <c:pt idx="512">
                  <c:v>42277</c:v>
                </c:pt>
                <c:pt idx="513">
                  <c:v>42308</c:v>
                </c:pt>
                <c:pt idx="514">
                  <c:v>42338</c:v>
                </c:pt>
                <c:pt idx="515">
                  <c:v>42369</c:v>
                </c:pt>
                <c:pt idx="516">
                  <c:v>42400</c:v>
                </c:pt>
                <c:pt idx="517">
                  <c:v>42429</c:v>
                </c:pt>
                <c:pt idx="518">
                  <c:v>42460</c:v>
                </c:pt>
                <c:pt idx="519">
                  <c:v>42490</c:v>
                </c:pt>
                <c:pt idx="520">
                  <c:v>42521</c:v>
                </c:pt>
                <c:pt idx="521">
                  <c:v>42551</c:v>
                </c:pt>
                <c:pt idx="522">
                  <c:v>42582</c:v>
                </c:pt>
                <c:pt idx="523">
                  <c:v>42613</c:v>
                </c:pt>
                <c:pt idx="524">
                  <c:v>42643</c:v>
                </c:pt>
                <c:pt idx="525">
                  <c:v>42674</c:v>
                </c:pt>
                <c:pt idx="526">
                  <c:v>42704</c:v>
                </c:pt>
                <c:pt idx="527">
                  <c:v>42735</c:v>
                </c:pt>
                <c:pt idx="528">
                  <c:v>42766</c:v>
                </c:pt>
                <c:pt idx="529">
                  <c:v>42794</c:v>
                </c:pt>
                <c:pt idx="530">
                  <c:v>42825</c:v>
                </c:pt>
                <c:pt idx="531">
                  <c:v>42855</c:v>
                </c:pt>
                <c:pt idx="532">
                  <c:v>42886</c:v>
                </c:pt>
                <c:pt idx="533">
                  <c:v>42916</c:v>
                </c:pt>
                <c:pt idx="534">
                  <c:v>42947</c:v>
                </c:pt>
                <c:pt idx="535">
                  <c:v>42978</c:v>
                </c:pt>
                <c:pt idx="536">
                  <c:v>43008</c:v>
                </c:pt>
                <c:pt idx="537">
                  <c:v>43039</c:v>
                </c:pt>
                <c:pt idx="538">
                  <c:v>43069</c:v>
                </c:pt>
                <c:pt idx="539">
                  <c:v>43100</c:v>
                </c:pt>
                <c:pt idx="540">
                  <c:v>43131</c:v>
                </c:pt>
                <c:pt idx="541">
                  <c:v>43159</c:v>
                </c:pt>
                <c:pt idx="542">
                  <c:v>43190</c:v>
                </c:pt>
                <c:pt idx="543">
                  <c:v>43220</c:v>
                </c:pt>
                <c:pt idx="544">
                  <c:v>43251</c:v>
                </c:pt>
                <c:pt idx="545">
                  <c:v>43281</c:v>
                </c:pt>
                <c:pt idx="546">
                  <c:v>43312</c:v>
                </c:pt>
                <c:pt idx="547">
                  <c:v>43343</c:v>
                </c:pt>
                <c:pt idx="548">
                  <c:v>43373</c:v>
                </c:pt>
                <c:pt idx="549">
                  <c:v>43404</c:v>
                </c:pt>
                <c:pt idx="550">
                  <c:v>43434</c:v>
                </c:pt>
                <c:pt idx="551">
                  <c:v>43465</c:v>
                </c:pt>
                <c:pt idx="552">
                  <c:v>43496</c:v>
                </c:pt>
                <c:pt idx="553">
                  <c:v>43524</c:v>
                </c:pt>
                <c:pt idx="554">
                  <c:v>43555</c:v>
                </c:pt>
                <c:pt idx="555">
                  <c:v>43585</c:v>
                </c:pt>
                <c:pt idx="556">
                  <c:v>43616</c:v>
                </c:pt>
                <c:pt idx="557">
                  <c:v>43646</c:v>
                </c:pt>
                <c:pt idx="558">
                  <c:v>43677</c:v>
                </c:pt>
                <c:pt idx="559">
                  <c:v>43708</c:v>
                </c:pt>
                <c:pt idx="560">
                  <c:v>43738</c:v>
                </c:pt>
                <c:pt idx="561">
                  <c:v>43769</c:v>
                </c:pt>
                <c:pt idx="562">
                  <c:v>43799</c:v>
                </c:pt>
                <c:pt idx="563">
                  <c:v>43830</c:v>
                </c:pt>
                <c:pt idx="564">
                  <c:v>43861</c:v>
                </c:pt>
                <c:pt idx="565">
                  <c:v>43890</c:v>
                </c:pt>
                <c:pt idx="566">
                  <c:v>43921</c:v>
                </c:pt>
                <c:pt idx="567">
                  <c:v>43951</c:v>
                </c:pt>
                <c:pt idx="568">
                  <c:v>43982</c:v>
                </c:pt>
                <c:pt idx="569">
                  <c:v>44012</c:v>
                </c:pt>
                <c:pt idx="570">
                  <c:v>44043</c:v>
                </c:pt>
                <c:pt idx="571">
                  <c:v>44074</c:v>
                </c:pt>
                <c:pt idx="572">
                  <c:v>44104</c:v>
                </c:pt>
                <c:pt idx="573">
                  <c:v>44135</c:v>
                </c:pt>
                <c:pt idx="574">
                  <c:v>44165</c:v>
                </c:pt>
                <c:pt idx="575">
                  <c:v>44196</c:v>
                </c:pt>
                <c:pt idx="576">
                  <c:v>44227</c:v>
                </c:pt>
                <c:pt idx="577">
                  <c:v>44255</c:v>
                </c:pt>
                <c:pt idx="578">
                  <c:v>44286</c:v>
                </c:pt>
                <c:pt idx="579">
                  <c:v>44316</c:v>
                </c:pt>
                <c:pt idx="580">
                  <c:v>44347</c:v>
                </c:pt>
                <c:pt idx="581">
                  <c:v>44377</c:v>
                </c:pt>
                <c:pt idx="582">
                  <c:v>44408</c:v>
                </c:pt>
                <c:pt idx="583">
                  <c:v>44439</c:v>
                </c:pt>
                <c:pt idx="584">
                  <c:v>44469</c:v>
                </c:pt>
                <c:pt idx="585">
                  <c:v>44500</c:v>
                </c:pt>
                <c:pt idx="586">
                  <c:v>44530</c:v>
                </c:pt>
                <c:pt idx="587">
                  <c:v>44561</c:v>
                </c:pt>
                <c:pt idx="588">
                  <c:v>44592</c:v>
                </c:pt>
                <c:pt idx="589">
                  <c:v>44620</c:v>
                </c:pt>
                <c:pt idx="590">
                  <c:v>44651</c:v>
                </c:pt>
                <c:pt idx="591">
                  <c:v>44681</c:v>
                </c:pt>
                <c:pt idx="592">
                  <c:v>44712</c:v>
                </c:pt>
                <c:pt idx="593">
                  <c:v>44742</c:v>
                </c:pt>
                <c:pt idx="594">
                  <c:v>44773</c:v>
                </c:pt>
                <c:pt idx="595">
                  <c:v>44804</c:v>
                </c:pt>
                <c:pt idx="596">
                  <c:v>44834</c:v>
                </c:pt>
                <c:pt idx="597">
                  <c:v>44865</c:v>
                </c:pt>
                <c:pt idx="598">
                  <c:v>44895</c:v>
                </c:pt>
                <c:pt idx="599">
                  <c:v>44926</c:v>
                </c:pt>
                <c:pt idx="600">
                  <c:v>44957</c:v>
                </c:pt>
                <c:pt idx="601">
                  <c:v>44985</c:v>
                </c:pt>
                <c:pt idx="602">
                  <c:v>45016</c:v>
                </c:pt>
                <c:pt idx="603">
                  <c:v>45046</c:v>
                </c:pt>
                <c:pt idx="604">
                  <c:v>45077</c:v>
                </c:pt>
                <c:pt idx="605">
                  <c:v>45107</c:v>
                </c:pt>
                <c:pt idx="606">
                  <c:v>45138</c:v>
                </c:pt>
                <c:pt idx="607">
                  <c:v>45169</c:v>
                </c:pt>
                <c:pt idx="608">
                  <c:v>45199</c:v>
                </c:pt>
                <c:pt idx="609">
                  <c:v>45230</c:v>
                </c:pt>
                <c:pt idx="610">
                  <c:v>45260</c:v>
                </c:pt>
                <c:pt idx="611">
                  <c:v>45291</c:v>
                </c:pt>
                <c:pt idx="612">
                  <c:v>45322</c:v>
                </c:pt>
                <c:pt idx="613">
                  <c:v>45351</c:v>
                </c:pt>
                <c:pt idx="614">
                  <c:v>45382</c:v>
                </c:pt>
                <c:pt idx="615">
                  <c:v>45412</c:v>
                </c:pt>
                <c:pt idx="616">
                  <c:v>45443</c:v>
                </c:pt>
                <c:pt idx="617">
                  <c:v>45473</c:v>
                </c:pt>
                <c:pt idx="618">
                  <c:v>45504</c:v>
                </c:pt>
                <c:pt idx="619">
                  <c:v>45535</c:v>
                </c:pt>
                <c:pt idx="620">
                  <c:v>45565</c:v>
                </c:pt>
                <c:pt idx="621">
                  <c:v>45596</c:v>
                </c:pt>
                <c:pt idx="622">
                  <c:v>45626</c:v>
                </c:pt>
                <c:pt idx="623">
                  <c:v>45657</c:v>
                </c:pt>
                <c:pt idx="624">
                  <c:v>45688</c:v>
                </c:pt>
                <c:pt idx="625">
                  <c:v>45716</c:v>
                </c:pt>
                <c:pt idx="626">
                  <c:v>45747</c:v>
                </c:pt>
                <c:pt idx="627">
                  <c:v>45777</c:v>
                </c:pt>
                <c:pt idx="628">
                  <c:v>45808</c:v>
                </c:pt>
                <c:pt idx="629">
                  <c:v>45838</c:v>
                </c:pt>
                <c:pt idx="630">
                  <c:v>45869</c:v>
                </c:pt>
                <c:pt idx="631">
                  <c:v>45900</c:v>
                </c:pt>
                <c:pt idx="632">
                  <c:v>45930</c:v>
                </c:pt>
                <c:pt idx="633">
                  <c:v>45961</c:v>
                </c:pt>
                <c:pt idx="634">
                  <c:v>45991</c:v>
                </c:pt>
                <c:pt idx="635">
                  <c:v>46022</c:v>
                </c:pt>
                <c:pt idx="636">
                  <c:v>46053</c:v>
                </c:pt>
                <c:pt idx="637">
                  <c:v>46081</c:v>
                </c:pt>
                <c:pt idx="638">
                  <c:v>46112</c:v>
                </c:pt>
                <c:pt idx="639">
                  <c:v>46142</c:v>
                </c:pt>
                <c:pt idx="640">
                  <c:v>46173</c:v>
                </c:pt>
                <c:pt idx="641">
                  <c:v>46203</c:v>
                </c:pt>
                <c:pt idx="642">
                  <c:v>46234</c:v>
                </c:pt>
                <c:pt idx="643">
                  <c:v>46265</c:v>
                </c:pt>
                <c:pt idx="644">
                  <c:v>46295</c:v>
                </c:pt>
                <c:pt idx="645">
                  <c:v>46326</c:v>
                </c:pt>
                <c:pt idx="646">
                  <c:v>46356</c:v>
                </c:pt>
                <c:pt idx="647">
                  <c:v>46387</c:v>
                </c:pt>
                <c:pt idx="648">
                  <c:v>46418</c:v>
                </c:pt>
                <c:pt idx="649">
                  <c:v>46446</c:v>
                </c:pt>
                <c:pt idx="650">
                  <c:v>46477</c:v>
                </c:pt>
                <c:pt idx="651">
                  <c:v>46507</c:v>
                </c:pt>
                <c:pt idx="652">
                  <c:v>46538</c:v>
                </c:pt>
                <c:pt idx="653">
                  <c:v>46568</c:v>
                </c:pt>
                <c:pt idx="654">
                  <c:v>46599</c:v>
                </c:pt>
                <c:pt idx="655">
                  <c:v>46630</c:v>
                </c:pt>
                <c:pt idx="656">
                  <c:v>46660</c:v>
                </c:pt>
                <c:pt idx="657">
                  <c:v>46691</c:v>
                </c:pt>
                <c:pt idx="658">
                  <c:v>46721</c:v>
                </c:pt>
                <c:pt idx="659">
                  <c:v>46752</c:v>
                </c:pt>
                <c:pt idx="660">
                  <c:v>46783</c:v>
                </c:pt>
                <c:pt idx="661">
                  <c:v>46812</c:v>
                </c:pt>
                <c:pt idx="662">
                  <c:v>46843</c:v>
                </c:pt>
                <c:pt idx="663">
                  <c:v>46873</c:v>
                </c:pt>
                <c:pt idx="664">
                  <c:v>46904</c:v>
                </c:pt>
                <c:pt idx="665">
                  <c:v>46934</c:v>
                </c:pt>
                <c:pt idx="666">
                  <c:v>46965</c:v>
                </c:pt>
                <c:pt idx="667">
                  <c:v>46996</c:v>
                </c:pt>
                <c:pt idx="668">
                  <c:v>47026</c:v>
                </c:pt>
                <c:pt idx="669">
                  <c:v>47057</c:v>
                </c:pt>
                <c:pt idx="670">
                  <c:v>47087</c:v>
                </c:pt>
                <c:pt idx="671">
                  <c:v>47118</c:v>
                </c:pt>
                <c:pt idx="672">
                  <c:v>47149</c:v>
                </c:pt>
                <c:pt idx="673">
                  <c:v>47177</c:v>
                </c:pt>
                <c:pt idx="674">
                  <c:v>47208</c:v>
                </c:pt>
                <c:pt idx="675">
                  <c:v>47238</c:v>
                </c:pt>
                <c:pt idx="676">
                  <c:v>47269</c:v>
                </c:pt>
                <c:pt idx="677">
                  <c:v>47299</c:v>
                </c:pt>
                <c:pt idx="678">
                  <c:v>47330</c:v>
                </c:pt>
                <c:pt idx="679">
                  <c:v>47361</c:v>
                </c:pt>
                <c:pt idx="680">
                  <c:v>47391</c:v>
                </c:pt>
                <c:pt idx="681">
                  <c:v>47422</c:v>
                </c:pt>
                <c:pt idx="682">
                  <c:v>47452</c:v>
                </c:pt>
                <c:pt idx="683">
                  <c:v>47483</c:v>
                </c:pt>
                <c:pt idx="684">
                  <c:v>47514</c:v>
                </c:pt>
                <c:pt idx="685">
                  <c:v>47542</c:v>
                </c:pt>
                <c:pt idx="686">
                  <c:v>47573</c:v>
                </c:pt>
                <c:pt idx="687">
                  <c:v>47603</c:v>
                </c:pt>
                <c:pt idx="688">
                  <c:v>47634</c:v>
                </c:pt>
                <c:pt idx="689">
                  <c:v>47664</c:v>
                </c:pt>
                <c:pt idx="690">
                  <c:v>47695</c:v>
                </c:pt>
                <c:pt idx="691">
                  <c:v>47726</c:v>
                </c:pt>
                <c:pt idx="692">
                  <c:v>47756</c:v>
                </c:pt>
                <c:pt idx="693">
                  <c:v>47787</c:v>
                </c:pt>
                <c:pt idx="694">
                  <c:v>47817</c:v>
                </c:pt>
                <c:pt idx="695">
                  <c:v>47848</c:v>
                </c:pt>
                <c:pt idx="696">
                  <c:v>47879</c:v>
                </c:pt>
                <c:pt idx="697">
                  <c:v>47907</c:v>
                </c:pt>
                <c:pt idx="698">
                  <c:v>47938</c:v>
                </c:pt>
                <c:pt idx="699">
                  <c:v>47968</c:v>
                </c:pt>
                <c:pt idx="700">
                  <c:v>47999</c:v>
                </c:pt>
                <c:pt idx="701">
                  <c:v>48029</c:v>
                </c:pt>
                <c:pt idx="702">
                  <c:v>48060</c:v>
                </c:pt>
                <c:pt idx="703">
                  <c:v>48091</c:v>
                </c:pt>
                <c:pt idx="704">
                  <c:v>48121</c:v>
                </c:pt>
                <c:pt idx="705">
                  <c:v>48152</c:v>
                </c:pt>
                <c:pt idx="706">
                  <c:v>48182</c:v>
                </c:pt>
                <c:pt idx="707">
                  <c:v>48213</c:v>
                </c:pt>
                <c:pt idx="708">
                  <c:v>48244</c:v>
                </c:pt>
                <c:pt idx="709">
                  <c:v>48273</c:v>
                </c:pt>
                <c:pt idx="710">
                  <c:v>48304</c:v>
                </c:pt>
                <c:pt idx="711">
                  <c:v>48334</c:v>
                </c:pt>
                <c:pt idx="712">
                  <c:v>48365</c:v>
                </c:pt>
                <c:pt idx="713">
                  <c:v>48395</c:v>
                </c:pt>
                <c:pt idx="714">
                  <c:v>48426</c:v>
                </c:pt>
                <c:pt idx="715">
                  <c:v>48457</c:v>
                </c:pt>
                <c:pt idx="716">
                  <c:v>48487</c:v>
                </c:pt>
                <c:pt idx="717">
                  <c:v>48518</c:v>
                </c:pt>
                <c:pt idx="718">
                  <c:v>48548</c:v>
                </c:pt>
                <c:pt idx="719">
                  <c:v>48579</c:v>
                </c:pt>
                <c:pt idx="720">
                  <c:v>48610</c:v>
                </c:pt>
                <c:pt idx="721">
                  <c:v>48638</c:v>
                </c:pt>
                <c:pt idx="722">
                  <c:v>48669</c:v>
                </c:pt>
                <c:pt idx="723">
                  <c:v>48699</c:v>
                </c:pt>
                <c:pt idx="724">
                  <c:v>48730</c:v>
                </c:pt>
                <c:pt idx="725">
                  <c:v>48760</c:v>
                </c:pt>
                <c:pt idx="726">
                  <c:v>48791</c:v>
                </c:pt>
                <c:pt idx="727">
                  <c:v>48822</c:v>
                </c:pt>
                <c:pt idx="728">
                  <c:v>48852</c:v>
                </c:pt>
                <c:pt idx="729">
                  <c:v>48883</c:v>
                </c:pt>
                <c:pt idx="730">
                  <c:v>48913</c:v>
                </c:pt>
                <c:pt idx="731">
                  <c:v>48944</c:v>
                </c:pt>
                <c:pt idx="732">
                  <c:v>48975</c:v>
                </c:pt>
                <c:pt idx="733">
                  <c:v>49003</c:v>
                </c:pt>
                <c:pt idx="734">
                  <c:v>49034</c:v>
                </c:pt>
                <c:pt idx="735">
                  <c:v>49064</c:v>
                </c:pt>
                <c:pt idx="736">
                  <c:v>49095</c:v>
                </c:pt>
                <c:pt idx="737">
                  <c:v>49125</c:v>
                </c:pt>
                <c:pt idx="738">
                  <c:v>49156</c:v>
                </c:pt>
                <c:pt idx="739">
                  <c:v>49187</c:v>
                </c:pt>
                <c:pt idx="740">
                  <c:v>49217</c:v>
                </c:pt>
                <c:pt idx="741">
                  <c:v>49248</c:v>
                </c:pt>
                <c:pt idx="742">
                  <c:v>49278</c:v>
                </c:pt>
                <c:pt idx="743">
                  <c:v>49309</c:v>
                </c:pt>
                <c:pt idx="744">
                  <c:v>49340</c:v>
                </c:pt>
                <c:pt idx="745">
                  <c:v>49368</c:v>
                </c:pt>
                <c:pt idx="746">
                  <c:v>49399</c:v>
                </c:pt>
                <c:pt idx="747">
                  <c:v>49429</c:v>
                </c:pt>
                <c:pt idx="748">
                  <c:v>49460</c:v>
                </c:pt>
                <c:pt idx="749">
                  <c:v>49490</c:v>
                </c:pt>
                <c:pt idx="750">
                  <c:v>49521</c:v>
                </c:pt>
                <c:pt idx="751">
                  <c:v>49552</c:v>
                </c:pt>
                <c:pt idx="752">
                  <c:v>49582</c:v>
                </c:pt>
                <c:pt idx="753">
                  <c:v>49613</c:v>
                </c:pt>
                <c:pt idx="754">
                  <c:v>49643</c:v>
                </c:pt>
                <c:pt idx="755">
                  <c:v>49674</c:v>
                </c:pt>
                <c:pt idx="756">
                  <c:v>49705</c:v>
                </c:pt>
                <c:pt idx="757">
                  <c:v>49734</c:v>
                </c:pt>
                <c:pt idx="758">
                  <c:v>49765</c:v>
                </c:pt>
                <c:pt idx="759">
                  <c:v>49795</c:v>
                </c:pt>
                <c:pt idx="760">
                  <c:v>49826</c:v>
                </c:pt>
                <c:pt idx="761">
                  <c:v>49856</c:v>
                </c:pt>
                <c:pt idx="762">
                  <c:v>49887</c:v>
                </c:pt>
                <c:pt idx="763">
                  <c:v>49918</c:v>
                </c:pt>
                <c:pt idx="764">
                  <c:v>49948</c:v>
                </c:pt>
                <c:pt idx="765">
                  <c:v>49979</c:v>
                </c:pt>
                <c:pt idx="766">
                  <c:v>50009</c:v>
                </c:pt>
                <c:pt idx="767">
                  <c:v>50040</c:v>
                </c:pt>
                <c:pt idx="768">
                  <c:v>50071</c:v>
                </c:pt>
                <c:pt idx="769">
                  <c:v>50099</c:v>
                </c:pt>
                <c:pt idx="770">
                  <c:v>50130</c:v>
                </c:pt>
                <c:pt idx="771">
                  <c:v>50160</c:v>
                </c:pt>
                <c:pt idx="772">
                  <c:v>50191</c:v>
                </c:pt>
                <c:pt idx="773">
                  <c:v>50221</c:v>
                </c:pt>
                <c:pt idx="774">
                  <c:v>50252</c:v>
                </c:pt>
                <c:pt idx="775">
                  <c:v>50283</c:v>
                </c:pt>
                <c:pt idx="776">
                  <c:v>50313</c:v>
                </c:pt>
                <c:pt idx="777">
                  <c:v>50344</c:v>
                </c:pt>
                <c:pt idx="778">
                  <c:v>50374</c:v>
                </c:pt>
                <c:pt idx="779">
                  <c:v>50405</c:v>
                </c:pt>
                <c:pt idx="780">
                  <c:v>50436</c:v>
                </c:pt>
                <c:pt idx="781">
                  <c:v>50464</c:v>
                </c:pt>
                <c:pt idx="782">
                  <c:v>50495</c:v>
                </c:pt>
                <c:pt idx="783">
                  <c:v>50525</c:v>
                </c:pt>
                <c:pt idx="784">
                  <c:v>50556</c:v>
                </c:pt>
                <c:pt idx="785">
                  <c:v>50586</c:v>
                </c:pt>
                <c:pt idx="786">
                  <c:v>50617</c:v>
                </c:pt>
                <c:pt idx="787">
                  <c:v>50648</c:v>
                </c:pt>
                <c:pt idx="788">
                  <c:v>50678</c:v>
                </c:pt>
                <c:pt idx="789">
                  <c:v>50709</c:v>
                </c:pt>
                <c:pt idx="790">
                  <c:v>50739</c:v>
                </c:pt>
                <c:pt idx="791">
                  <c:v>50770</c:v>
                </c:pt>
                <c:pt idx="792">
                  <c:v>50801</c:v>
                </c:pt>
                <c:pt idx="793">
                  <c:v>50829</c:v>
                </c:pt>
                <c:pt idx="794">
                  <c:v>50860</c:v>
                </c:pt>
                <c:pt idx="795">
                  <c:v>50890</c:v>
                </c:pt>
                <c:pt idx="796">
                  <c:v>50921</c:v>
                </c:pt>
                <c:pt idx="797">
                  <c:v>50951</c:v>
                </c:pt>
                <c:pt idx="798">
                  <c:v>50982</c:v>
                </c:pt>
                <c:pt idx="799">
                  <c:v>51013</c:v>
                </c:pt>
                <c:pt idx="800">
                  <c:v>51043</c:v>
                </c:pt>
                <c:pt idx="801">
                  <c:v>51074</c:v>
                </c:pt>
                <c:pt idx="802">
                  <c:v>51104</c:v>
                </c:pt>
                <c:pt idx="803">
                  <c:v>51135</c:v>
                </c:pt>
                <c:pt idx="804">
                  <c:v>51166</c:v>
                </c:pt>
                <c:pt idx="805">
                  <c:v>51195</c:v>
                </c:pt>
                <c:pt idx="806">
                  <c:v>51226</c:v>
                </c:pt>
                <c:pt idx="807">
                  <c:v>51256</c:v>
                </c:pt>
                <c:pt idx="808">
                  <c:v>51287</c:v>
                </c:pt>
                <c:pt idx="809">
                  <c:v>51317</c:v>
                </c:pt>
                <c:pt idx="810">
                  <c:v>51348</c:v>
                </c:pt>
                <c:pt idx="811">
                  <c:v>51379</c:v>
                </c:pt>
                <c:pt idx="812">
                  <c:v>51409</c:v>
                </c:pt>
                <c:pt idx="813">
                  <c:v>51440</c:v>
                </c:pt>
                <c:pt idx="814">
                  <c:v>51470</c:v>
                </c:pt>
                <c:pt idx="815">
                  <c:v>51501</c:v>
                </c:pt>
                <c:pt idx="816">
                  <c:v>51532</c:v>
                </c:pt>
                <c:pt idx="817">
                  <c:v>51560</c:v>
                </c:pt>
                <c:pt idx="818">
                  <c:v>51591</c:v>
                </c:pt>
                <c:pt idx="819">
                  <c:v>51621</c:v>
                </c:pt>
                <c:pt idx="820">
                  <c:v>51652</c:v>
                </c:pt>
                <c:pt idx="821">
                  <c:v>51682</c:v>
                </c:pt>
                <c:pt idx="822">
                  <c:v>51713</c:v>
                </c:pt>
                <c:pt idx="823">
                  <c:v>51744</c:v>
                </c:pt>
                <c:pt idx="824">
                  <c:v>51774</c:v>
                </c:pt>
                <c:pt idx="825">
                  <c:v>51805</c:v>
                </c:pt>
                <c:pt idx="826">
                  <c:v>51835</c:v>
                </c:pt>
                <c:pt idx="827">
                  <c:v>51866</c:v>
                </c:pt>
                <c:pt idx="828">
                  <c:v>51897</c:v>
                </c:pt>
                <c:pt idx="829">
                  <c:v>51925</c:v>
                </c:pt>
                <c:pt idx="830">
                  <c:v>51956</c:v>
                </c:pt>
                <c:pt idx="831">
                  <c:v>51986</c:v>
                </c:pt>
                <c:pt idx="832">
                  <c:v>52017</c:v>
                </c:pt>
                <c:pt idx="833">
                  <c:v>52047</c:v>
                </c:pt>
                <c:pt idx="834">
                  <c:v>52078</c:v>
                </c:pt>
                <c:pt idx="835">
                  <c:v>52109</c:v>
                </c:pt>
                <c:pt idx="836">
                  <c:v>52139</c:v>
                </c:pt>
                <c:pt idx="837">
                  <c:v>52170</c:v>
                </c:pt>
                <c:pt idx="838">
                  <c:v>52200</c:v>
                </c:pt>
                <c:pt idx="839">
                  <c:v>52231</c:v>
                </c:pt>
                <c:pt idx="840">
                  <c:v>52262</c:v>
                </c:pt>
                <c:pt idx="841">
                  <c:v>52290</c:v>
                </c:pt>
                <c:pt idx="842">
                  <c:v>52321</c:v>
                </c:pt>
                <c:pt idx="843">
                  <c:v>52351</c:v>
                </c:pt>
                <c:pt idx="844">
                  <c:v>52382</c:v>
                </c:pt>
                <c:pt idx="845">
                  <c:v>52412</c:v>
                </c:pt>
                <c:pt idx="846">
                  <c:v>52443</c:v>
                </c:pt>
                <c:pt idx="847">
                  <c:v>52474</c:v>
                </c:pt>
                <c:pt idx="848">
                  <c:v>52504</c:v>
                </c:pt>
                <c:pt idx="849">
                  <c:v>52535</c:v>
                </c:pt>
                <c:pt idx="850">
                  <c:v>52565</c:v>
                </c:pt>
                <c:pt idx="851">
                  <c:v>52596</c:v>
                </c:pt>
                <c:pt idx="852">
                  <c:v>52627</c:v>
                </c:pt>
                <c:pt idx="853">
                  <c:v>52656</c:v>
                </c:pt>
                <c:pt idx="854">
                  <c:v>52687</c:v>
                </c:pt>
                <c:pt idx="855">
                  <c:v>52717</c:v>
                </c:pt>
                <c:pt idx="856">
                  <c:v>52748</c:v>
                </c:pt>
                <c:pt idx="857">
                  <c:v>52778</c:v>
                </c:pt>
                <c:pt idx="858">
                  <c:v>52809</c:v>
                </c:pt>
                <c:pt idx="859">
                  <c:v>52840</c:v>
                </c:pt>
                <c:pt idx="860">
                  <c:v>52870</c:v>
                </c:pt>
                <c:pt idx="861">
                  <c:v>52901</c:v>
                </c:pt>
                <c:pt idx="862">
                  <c:v>52931</c:v>
                </c:pt>
                <c:pt idx="863">
                  <c:v>52962</c:v>
                </c:pt>
                <c:pt idx="864">
                  <c:v>52993</c:v>
                </c:pt>
                <c:pt idx="865">
                  <c:v>53021</c:v>
                </c:pt>
                <c:pt idx="866">
                  <c:v>53052</c:v>
                </c:pt>
                <c:pt idx="867">
                  <c:v>53082</c:v>
                </c:pt>
                <c:pt idx="868">
                  <c:v>53113</c:v>
                </c:pt>
                <c:pt idx="869">
                  <c:v>53143</c:v>
                </c:pt>
                <c:pt idx="870">
                  <c:v>53174</c:v>
                </c:pt>
                <c:pt idx="871">
                  <c:v>53205</c:v>
                </c:pt>
                <c:pt idx="872">
                  <c:v>53235</c:v>
                </c:pt>
                <c:pt idx="873">
                  <c:v>53266</c:v>
                </c:pt>
                <c:pt idx="874">
                  <c:v>53296</c:v>
                </c:pt>
                <c:pt idx="875">
                  <c:v>53327</c:v>
                </c:pt>
                <c:pt idx="876">
                  <c:v>53358</c:v>
                </c:pt>
                <c:pt idx="877">
                  <c:v>53386</c:v>
                </c:pt>
                <c:pt idx="878">
                  <c:v>53417</c:v>
                </c:pt>
                <c:pt idx="879">
                  <c:v>53447</c:v>
                </c:pt>
                <c:pt idx="880">
                  <c:v>53478</c:v>
                </c:pt>
                <c:pt idx="881">
                  <c:v>53508</c:v>
                </c:pt>
                <c:pt idx="882">
                  <c:v>53539</c:v>
                </c:pt>
                <c:pt idx="883">
                  <c:v>53570</c:v>
                </c:pt>
                <c:pt idx="884">
                  <c:v>53600</c:v>
                </c:pt>
                <c:pt idx="885">
                  <c:v>53631</c:v>
                </c:pt>
                <c:pt idx="886">
                  <c:v>53661</c:v>
                </c:pt>
                <c:pt idx="887">
                  <c:v>53692</c:v>
                </c:pt>
                <c:pt idx="888">
                  <c:v>53723</c:v>
                </c:pt>
                <c:pt idx="889">
                  <c:v>53751</c:v>
                </c:pt>
                <c:pt idx="890">
                  <c:v>53782</c:v>
                </c:pt>
                <c:pt idx="891">
                  <c:v>53812</c:v>
                </c:pt>
                <c:pt idx="892">
                  <c:v>53843</c:v>
                </c:pt>
                <c:pt idx="893">
                  <c:v>53873</c:v>
                </c:pt>
                <c:pt idx="894">
                  <c:v>53904</c:v>
                </c:pt>
                <c:pt idx="895">
                  <c:v>53935</c:v>
                </c:pt>
                <c:pt idx="896">
                  <c:v>53965</c:v>
                </c:pt>
                <c:pt idx="897">
                  <c:v>53996</c:v>
                </c:pt>
                <c:pt idx="898">
                  <c:v>54026</c:v>
                </c:pt>
                <c:pt idx="899">
                  <c:v>54057</c:v>
                </c:pt>
                <c:pt idx="900">
                  <c:v>54088</c:v>
                </c:pt>
                <c:pt idx="901">
                  <c:v>54117</c:v>
                </c:pt>
                <c:pt idx="902">
                  <c:v>54148</c:v>
                </c:pt>
                <c:pt idx="903">
                  <c:v>54178</c:v>
                </c:pt>
                <c:pt idx="904">
                  <c:v>54209</c:v>
                </c:pt>
                <c:pt idx="905">
                  <c:v>54239</c:v>
                </c:pt>
                <c:pt idx="906">
                  <c:v>54270</c:v>
                </c:pt>
                <c:pt idx="907">
                  <c:v>54301</c:v>
                </c:pt>
                <c:pt idx="908">
                  <c:v>54331</c:v>
                </c:pt>
                <c:pt idx="909">
                  <c:v>54362</c:v>
                </c:pt>
                <c:pt idx="910">
                  <c:v>54392</c:v>
                </c:pt>
                <c:pt idx="911">
                  <c:v>54423</c:v>
                </c:pt>
                <c:pt idx="912">
                  <c:v>54454</c:v>
                </c:pt>
                <c:pt idx="913">
                  <c:v>54482</c:v>
                </c:pt>
                <c:pt idx="914">
                  <c:v>54513</c:v>
                </c:pt>
                <c:pt idx="915">
                  <c:v>54543</c:v>
                </c:pt>
                <c:pt idx="916">
                  <c:v>54574</c:v>
                </c:pt>
                <c:pt idx="917">
                  <c:v>54604</c:v>
                </c:pt>
                <c:pt idx="918">
                  <c:v>54635</c:v>
                </c:pt>
                <c:pt idx="919">
                  <c:v>54666</c:v>
                </c:pt>
                <c:pt idx="920">
                  <c:v>54696</c:v>
                </c:pt>
                <c:pt idx="921">
                  <c:v>54727</c:v>
                </c:pt>
                <c:pt idx="922">
                  <c:v>54757</c:v>
                </c:pt>
                <c:pt idx="923">
                  <c:v>54788</c:v>
                </c:pt>
                <c:pt idx="924">
                  <c:v>54819</c:v>
                </c:pt>
                <c:pt idx="925">
                  <c:v>54847</c:v>
                </c:pt>
                <c:pt idx="926">
                  <c:v>54878</c:v>
                </c:pt>
                <c:pt idx="927">
                  <c:v>54908</c:v>
                </c:pt>
                <c:pt idx="928">
                  <c:v>54939</c:v>
                </c:pt>
                <c:pt idx="929">
                  <c:v>54969</c:v>
                </c:pt>
                <c:pt idx="930">
                  <c:v>55000</c:v>
                </c:pt>
                <c:pt idx="931">
                  <c:v>55031</c:v>
                </c:pt>
                <c:pt idx="932">
                  <c:v>55061</c:v>
                </c:pt>
                <c:pt idx="933">
                  <c:v>55092</c:v>
                </c:pt>
                <c:pt idx="934">
                  <c:v>55122</c:v>
                </c:pt>
                <c:pt idx="935">
                  <c:v>55153</c:v>
                </c:pt>
                <c:pt idx="936">
                  <c:v>55184</c:v>
                </c:pt>
                <c:pt idx="937">
                  <c:v>55212</c:v>
                </c:pt>
                <c:pt idx="938">
                  <c:v>55243</c:v>
                </c:pt>
                <c:pt idx="939">
                  <c:v>55273</c:v>
                </c:pt>
                <c:pt idx="940">
                  <c:v>55304</c:v>
                </c:pt>
                <c:pt idx="941">
                  <c:v>55334</c:v>
                </c:pt>
                <c:pt idx="942">
                  <c:v>55365</c:v>
                </c:pt>
                <c:pt idx="943">
                  <c:v>55396</c:v>
                </c:pt>
                <c:pt idx="944">
                  <c:v>55426</c:v>
                </c:pt>
                <c:pt idx="945">
                  <c:v>55457</c:v>
                </c:pt>
                <c:pt idx="946">
                  <c:v>55487</c:v>
                </c:pt>
                <c:pt idx="947">
                  <c:v>55518</c:v>
                </c:pt>
                <c:pt idx="948">
                  <c:v>55549</c:v>
                </c:pt>
                <c:pt idx="949">
                  <c:v>55578</c:v>
                </c:pt>
                <c:pt idx="950">
                  <c:v>55609</c:v>
                </c:pt>
                <c:pt idx="951">
                  <c:v>55639</c:v>
                </c:pt>
                <c:pt idx="952">
                  <c:v>55670</c:v>
                </c:pt>
                <c:pt idx="953">
                  <c:v>55700</c:v>
                </c:pt>
                <c:pt idx="954">
                  <c:v>55731</c:v>
                </c:pt>
                <c:pt idx="955">
                  <c:v>55762</c:v>
                </c:pt>
                <c:pt idx="956">
                  <c:v>55792</c:v>
                </c:pt>
                <c:pt idx="957">
                  <c:v>55823</c:v>
                </c:pt>
                <c:pt idx="958">
                  <c:v>55853</c:v>
                </c:pt>
                <c:pt idx="959">
                  <c:v>55884</c:v>
                </c:pt>
                <c:pt idx="960">
                  <c:v>55915</c:v>
                </c:pt>
                <c:pt idx="961">
                  <c:v>55943</c:v>
                </c:pt>
                <c:pt idx="962">
                  <c:v>55974</c:v>
                </c:pt>
                <c:pt idx="963">
                  <c:v>56004</c:v>
                </c:pt>
                <c:pt idx="964">
                  <c:v>56035</c:v>
                </c:pt>
                <c:pt idx="965">
                  <c:v>56065</c:v>
                </c:pt>
                <c:pt idx="966">
                  <c:v>56096</c:v>
                </c:pt>
                <c:pt idx="967">
                  <c:v>56127</c:v>
                </c:pt>
                <c:pt idx="968">
                  <c:v>56157</c:v>
                </c:pt>
                <c:pt idx="969">
                  <c:v>56188</c:v>
                </c:pt>
                <c:pt idx="970">
                  <c:v>56218</c:v>
                </c:pt>
                <c:pt idx="971">
                  <c:v>56249</c:v>
                </c:pt>
                <c:pt idx="972">
                  <c:v>56280</c:v>
                </c:pt>
                <c:pt idx="973">
                  <c:v>56308</c:v>
                </c:pt>
                <c:pt idx="974">
                  <c:v>56339</c:v>
                </c:pt>
                <c:pt idx="975">
                  <c:v>56369</c:v>
                </c:pt>
                <c:pt idx="976">
                  <c:v>56400</c:v>
                </c:pt>
                <c:pt idx="977">
                  <c:v>56430</c:v>
                </c:pt>
                <c:pt idx="978">
                  <c:v>56461</c:v>
                </c:pt>
                <c:pt idx="979">
                  <c:v>56492</c:v>
                </c:pt>
                <c:pt idx="980">
                  <c:v>56522</c:v>
                </c:pt>
                <c:pt idx="981">
                  <c:v>56553</c:v>
                </c:pt>
                <c:pt idx="982">
                  <c:v>56583</c:v>
                </c:pt>
                <c:pt idx="983">
                  <c:v>56614</c:v>
                </c:pt>
                <c:pt idx="984">
                  <c:v>56645</c:v>
                </c:pt>
                <c:pt idx="985">
                  <c:v>56673</c:v>
                </c:pt>
                <c:pt idx="986">
                  <c:v>56704</c:v>
                </c:pt>
                <c:pt idx="987">
                  <c:v>56734</c:v>
                </c:pt>
                <c:pt idx="988">
                  <c:v>56765</c:v>
                </c:pt>
                <c:pt idx="989">
                  <c:v>56795</c:v>
                </c:pt>
                <c:pt idx="990">
                  <c:v>56826</c:v>
                </c:pt>
                <c:pt idx="991">
                  <c:v>56857</c:v>
                </c:pt>
                <c:pt idx="992">
                  <c:v>56887</c:v>
                </c:pt>
                <c:pt idx="993">
                  <c:v>56918</c:v>
                </c:pt>
                <c:pt idx="994">
                  <c:v>56948</c:v>
                </c:pt>
                <c:pt idx="995">
                  <c:v>56979</c:v>
                </c:pt>
                <c:pt idx="996">
                  <c:v>57010</c:v>
                </c:pt>
                <c:pt idx="997">
                  <c:v>57039</c:v>
                </c:pt>
                <c:pt idx="998">
                  <c:v>57070</c:v>
                </c:pt>
              </c:numCache>
            </c:numRef>
          </c:cat>
          <c:val>
            <c:numRef>
              <c:f>Data!$D$2:$D$5000</c:f>
              <c:numCache>
                <c:formatCode>0.000</c:formatCode>
                <c:ptCount val="4999"/>
                <c:pt idx="1">
                  <c:v>0.97528466922962098</c:v>
                </c:pt>
                <c:pt idx="2">
                  <c:v>0.98435708475733885</c:v>
                </c:pt>
                <c:pt idx="3">
                  <c:v>0.97828917047581354</c:v>
                </c:pt>
                <c:pt idx="4">
                  <c:v>0.97853040409514103</c:v>
                </c:pt>
                <c:pt idx="5">
                  <c:v>0.97679673848424109</c:v>
                </c:pt>
                <c:pt idx="6">
                  <c:v>0.96443222280722551</c:v>
                </c:pt>
                <c:pt idx="7">
                  <c:v>0.96961440952479816</c:v>
                </c:pt>
                <c:pt idx="8">
                  <c:v>0.96988262927847035</c:v>
                </c:pt>
                <c:pt idx="9">
                  <c:v>0.97442241486128478</c:v>
                </c:pt>
                <c:pt idx="10">
                  <c:v>0.97279347316258447</c:v>
                </c:pt>
                <c:pt idx="11">
                  <c:v>0.97726578853873525</c:v>
                </c:pt>
                <c:pt idx="12">
                  <c:v>0.97982087699348008</c:v>
                </c:pt>
                <c:pt idx="13">
                  <c:v>0.98233491985055821</c:v>
                </c:pt>
                <c:pt idx="14">
                  <c:v>0.9809009264610653</c:v>
                </c:pt>
                <c:pt idx="15">
                  <c:v>0.97928510442294558</c:v>
                </c:pt>
                <c:pt idx="16">
                  <c:v>0.97036314652056999</c:v>
                </c:pt>
                <c:pt idx="17">
                  <c:v>0.97085274210401218</c:v>
                </c:pt>
                <c:pt idx="18">
                  <c:v>0.96936862640451249</c:v>
                </c:pt>
                <c:pt idx="19">
                  <c:v>0.97010043178521099</c:v>
                </c:pt>
                <c:pt idx="20">
                  <c:v>0.9763679427254679</c:v>
                </c:pt>
                <c:pt idx="21">
                  <c:v>0.9731923224750737</c:v>
                </c:pt>
                <c:pt idx="22">
                  <c:v>0.97553391141444845</c:v>
                </c:pt>
                <c:pt idx="23">
                  <c:v>0.97242488607414468</c:v>
                </c:pt>
                <c:pt idx="24">
                  <c:v>0.97991949020573754</c:v>
                </c:pt>
                <c:pt idx="25">
                  <c:v>0.97494323423664264</c:v>
                </c:pt>
                <c:pt idx="26">
                  <c:v>0.97515506329351076</c:v>
                </c:pt>
                <c:pt idx="27">
                  <c:v>0.97190664217142853</c:v>
                </c:pt>
                <c:pt idx="28">
                  <c:v>0.96349052904358845</c:v>
                </c:pt>
                <c:pt idx="29">
                  <c:v>0.96063649832549414</c:v>
                </c:pt>
                <c:pt idx="30">
                  <c:v>0.95633202035322529</c:v>
                </c:pt>
                <c:pt idx="31">
                  <c:v>0.95011256038407321</c:v>
                </c:pt>
                <c:pt idx="32">
                  <c:v>0.95389093261358493</c:v>
                </c:pt>
                <c:pt idx="33">
                  <c:v>0.952694963452553</c:v>
                </c:pt>
                <c:pt idx="34">
                  <c:v>0.95007179351887183</c:v>
                </c:pt>
                <c:pt idx="35">
                  <c:v>0.95206289041198722</c:v>
                </c:pt>
                <c:pt idx="36">
                  <c:v>0.95233415272138577</c:v>
                </c:pt>
                <c:pt idx="37">
                  <c:v>0.9477848392119993</c:v>
                </c:pt>
                <c:pt idx="38">
                  <c:v>0.94637746289130642</c:v>
                </c:pt>
                <c:pt idx="39">
                  <c:v>0.94497925514599235</c:v>
                </c:pt>
                <c:pt idx="40">
                  <c:v>0.94388354169922106</c:v>
                </c:pt>
                <c:pt idx="41">
                  <c:v>0.94280192102990024</c:v>
                </c:pt>
                <c:pt idx="42">
                  <c:v>0.94173412298894155</c:v>
                </c:pt>
                <c:pt idx="43">
                  <c:v>0.94669061837309387</c:v>
                </c:pt>
                <c:pt idx="44">
                  <c:v>0.94560490986037471</c:v>
                </c:pt>
                <c:pt idx="45">
                  <c:v>0.94453290113961408</c:v>
                </c:pt>
                <c:pt idx="46">
                  <c:v>0.94481504726860843</c:v>
                </c:pt>
                <c:pt idx="47">
                  <c:v>0.94671651437823567</c:v>
                </c:pt>
                <c:pt idx="48">
                  <c:v>0.94271413398104609</c:v>
                </c:pt>
                <c:pt idx="49">
                  <c:v>0.94647134954437118</c:v>
                </c:pt>
                <c:pt idx="50">
                  <c:v>0.93965884240126818</c:v>
                </c:pt>
                <c:pt idx="51">
                  <c:v>0.94023215469071353</c:v>
                </c:pt>
                <c:pt idx="52">
                  <c:v>0.93206846232962681</c:v>
                </c:pt>
                <c:pt idx="53">
                  <c:v>0.93391716260697022</c:v>
                </c:pt>
                <c:pt idx="54">
                  <c:v>0.92747384226718199</c:v>
                </c:pt>
                <c:pt idx="55">
                  <c:v>0.93205019346257933</c:v>
                </c:pt>
                <c:pt idx="56">
                  <c:v>0.92689845308179564</c:v>
                </c:pt>
                <c:pt idx="57">
                  <c:v>0.9233352290122141</c:v>
                </c:pt>
                <c:pt idx="58">
                  <c:v>0.9239745381830935</c:v>
                </c:pt>
                <c:pt idx="59">
                  <c:v>0.92312477881023824</c:v>
                </c:pt>
                <c:pt idx="60">
                  <c:v>0.92375800155297083</c:v>
                </c:pt>
                <c:pt idx="61">
                  <c:v>0.92031198192184305</c:v>
                </c:pt>
                <c:pt idx="62">
                  <c:v>0.91837241552003346</c:v>
                </c:pt>
                <c:pt idx="63">
                  <c:v>0.92302958314539507</c:v>
                </c:pt>
                <c:pt idx="64">
                  <c:v>0.91886324208410675</c:v>
                </c:pt>
                <c:pt idx="65">
                  <c:v>0.91839616202713159</c:v>
                </c:pt>
                <c:pt idx="66">
                  <c:v>0.91298823107096949</c:v>
                </c:pt>
                <c:pt idx="67">
                  <c:v>0.91609447437540126</c:v>
                </c:pt>
                <c:pt idx="68">
                  <c:v>0.92692698269037366</c:v>
                </c:pt>
                <c:pt idx="69">
                  <c:v>0.92285286353353191</c:v>
                </c:pt>
                <c:pt idx="70">
                  <c:v>0.92344229478552287</c:v>
                </c:pt>
                <c:pt idx="71">
                  <c:v>0.92646358356001901</c:v>
                </c:pt>
                <c:pt idx="72">
                  <c:v>0.92974400073419017</c:v>
                </c:pt>
                <c:pt idx="73">
                  <c:v>0.92707864786343464</c:v>
                </c:pt>
                <c:pt idx="74">
                  <c:v>0.92685192787396165</c:v>
                </c:pt>
                <c:pt idx="75">
                  <c:v>0.92898764800611766</c:v>
                </c:pt>
                <c:pt idx="76">
                  <c:v>0.93004827996736394</c:v>
                </c:pt>
                <c:pt idx="77">
                  <c:v>0.9357548587159964</c:v>
                </c:pt>
                <c:pt idx="78">
                  <c:v>0.93906271171224298</c:v>
                </c:pt>
                <c:pt idx="79">
                  <c:v>0.94571489802451858</c:v>
                </c:pt>
                <c:pt idx="80">
                  <c:v>0.94531449066201523</c:v>
                </c:pt>
                <c:pt idx="81">
                  <c:v>0.94848785165873006</c:v>
                </c:pt>
                <c:pt idx="82">
                  <c:v>0.94931652333506866</c:v>
                </c:pt>
                <c:pt idx="83">
                  <c:v>0.9559403601597054</c:v>
                </c:pt>
                <c:pt idx="84">
                  <c:v>0.96497510612994308</c:v>
                </c:pt>
                <c:pt idx="85">
                  <c:v>0.96579402178041396</c:v>
                </c:pt>
                <c:pt idx="86">
                  <c:v>0.97234571772064282</c:v>
                </c:pt>
                <c:pt idx="87">
                  <c:v>0.97518950403177873</c:v>
                </c:pt>
                <c:pt idx="88">
                  <c:v>0.97348690947067318</c:v>
                </c:pt>
                <c:pt idx="89">
                  <c:v>0.97182309838476399</c:v>
                </c:pt>
                <c:pt idx="90">
                  <c:v>0.96639698614477654</c:v>
                </c:pt>
                <c:pt idx="91">
                  <c:v>0.96252848766548227</c:v>
                </c:pt>
                <c:pt idx="92">
                  <c:v>0.96415583951562212</c:v>
                </c:pt>
                <c:pt idx="93">
                  <c:v>0.96477345652570279</c:v>
                </c:pt>
                <c:pt idx="94">
                  <c:v>0.96230717049649583</c:v>
                </c:pt>
                <c:pt idx="95">
                  <c:v>0.96709593053901988</c:v>
                </c:pt>
                <c:pt idx="96">
                  <c:v>0.96148260424235898</c:v>
                </c:pt>
                <c:pt idx="97">
                  <c:v>0.96006827609769085</c:v>
                </c:pt>
                <c:pt idx="98">
                  <c:v>0.95453151870996844</c:v>
                </c:pt>
                <c:pt idx="99">
                  <c:v>0.9539560401784356</c:v>
                </c:pt>
                <c:pt idx="100">
                  <c:v>0.95249185527035696</c:v>
                </c:pt>
                <c:pt idx="101">
                  <c:v>0.94545566666121805</c:v>
                </c:pt>
                <c:pt idx="102">
                  <c:v>0.948240143984172</c:v>
                </c:pt>
                <c:pt idx="103">
                  <c:v>0.94789607483829252</c:v>
                </c:pt>
                <c:pt idx="104">
                  <c:v>0.94959738621179501</c:v>
                </c:pt>
                <c:pt idx="105">
                  <c:v>0.94335401926683571</c:v>
                </c:pt>
                <c:pt idx="106">
                  <c:v>0.94004993915685919</c:v>
                </c:pt>
                <c:pt idx="107">
                  <c:v>0.93941535069532622</c:v>
                </c:pt>
                <c:pt idx="108">
                  <c:v>0.93518876382264104</c:v>
                </c:pt>
                <c:pt idx="109">
                  <c:v>0.92749984426261045</c:v>
                </c:pt>
                <c:pt idx="110">
                  <c:v>0.9153643322816043</c:v>
                </c:pt>
                <c:pt idx="111">
                  <c:v>0.91314368183252415</c:v>
                </c:pt>
                <c:pt idx="112">
                  <c:v>0.90995495411305871</c:v>
                </c:pt>
                <c:pt idx="113">
                  <c:v>0.91036997191922986</c:v>
                </c:pt>
                <c:pt idx="114">
                  <c:v>0.91010738800161572</c:v>
                </c:pt>
                <c:pt idx="115">
                  <c:v>0.90869379194794042</c:v>
                </c:pt>
                <c:pt idx="116">
                  <c:v>0.9038170810788102</c:v>
                </c:pt>
                <c:pt idx="117">
                  <c:v>0.90106973190652662</c:v>
                </c:pt>
                <c:pt idx="118">
                  <c:v>0.89538009077437219</c:v>
                </c:pt>
                <c:pt idx="119">
                  <c:v>0.89263913131281825</c:v>
                </c:pt>
                <c:pt idx="120">
                  <c:v>0.89604956405878744</c:v>
                </c:pt>
                <c:pt idx="121">
                  <c:v>0.89222734397587122</c:v>
                </c:pt>
                <c:pt idx="122">
                  <c:v>0.88380184505814385</c:v>
                </c:pt>
                <c:pt idx="123">
                  <c:v>0.89010828024204514</c:v>
                </c:pt>
                <c:pt idx="124">
                  <c:v>0.89215767582478878</c:v>
                </c:pt>
                <c:pt idx="125">
                  <c:v>0.88472447326921388</c:v>
                </c:pt>
                <c:pt idx="126">
                  <c:v>0.88372162621529582</c:v>
                </c:pt>
                <c:pt idx="127">
                  <c:v>0.88184806263198012</c:v>
                </c:pt>
                <c:pt idx="128">
                  <c:v>0.8844909639185895</c:v>
                </c:pt>
                <c:pt idx="129">
                  <c:v>0.88200457962864909</c:v>
                </c:pt>
                <c:pt idx="130">
                  <c:v>0.88462959325849622</c:v>
                </c:pt>
                <c:pt idx="131">
                  <c:v>0.88575586599832945</c:v>
                </c:pt>
                <c:pt idx="132">
                  <c:v>0.88588484306471516</c:v>
                </c:pt>
                <c:pt idx="133">
                  <c:v>0.88576461584636024</c:v>
                </c:pt>
                <c:pt idx="134">
                  <c:v>0.886873979912016</c:v>
                </c:pt>
                <c:pt idx="135">
                  <c:v>0.88736361908227412</c:v>
                </c:pt>
                <c:pt idx="136">
                  <c:v>0.88908165125861938</c:v>
                </c:pt>
                <c:pt idx="137">
                  <c:v>0.88491981753770399</c:v>
                </c:pt>
                <c:pt idx="138">
                  <c:v>0.88541105290817146</c:v>
                </c:pt>
                <c:pt idx="139">
                  <c:v>0.887962669775342</c:v>
                </c:pt>
                <c:pt idx="140">
                  <c:v>0.88905203001419963</c:v>
                </c:pt>
                <c:pt idx="141">
                  <c:v>0.88952732736328488</c:v>
                </c:pt>
                <c:pt idx="142">
                  <c:v>0.88686555763701425</c:v>
                </c:pt>
                <c:pt idx="143">
                  <c:v>0.88855001263727451</c:v>
                </c:pt>
                <c:pt idx="144">
                  <c:v>0.88590593700072351</c:v>
                </c:pt>
                <c:pt idx="145">
                  <c:v>0.88519602132033104</c:v>
                </c:pt>
                <c:pt idx="146">
                  <c:v>0.88792985155196946</c:v>
                </c:pt>
                <c:pt idx="147">
                  <c:v>0.88532259685677572</c:v>
                </c:pt>
                <c:pt idx="148">
                  <c:v>0.88414813142846038</c:v>
                </c:pt>
                <c:pt idx="149">
                  <c:v>0.88240041501727695</c:v>
                </c:pt>
                <c:pt idx="150">
                  <c:v>0.87985231726863233</c:v>
                </c:pt>
                <c:pt idx="151">
                  <c:v>0.8814862120082213</c:v>
                </c:pt>
                <c:pt idx="152">
                  <c:v>0.88172717282549484</c:v>
                </c:pt>
                <c:pt idx="153">
                  <c:v>0.88220682124478522</c:v>
                </c:pt>
                <c:pt idx="154">
                  <c:v>0.88349400742489503</c:v>
                </c:pt>
                <c:pt idx="155">
                  <c:v>0.88339284736736767</c:v>
                </c:pt>
                <c:pt idx="156">
                  <c:v>0.88248963649503454</c:v>
                </c:pt>
                <c:pt idx="157">
                  <c:v>0.87679918165787085</c:v>
                </c:pt>
                <c:pt idx="158">
                  <c:v>0.86931633963353327</c:v>
                </c:pt>
                <c:pt idx="159">
                  <c:v>0.86612911199051401</c:v>
                </c:pt>
                <c:pt idx="160">
                  <c:v>0.86319935181789176</c:v>
                </c:pt>
                <c:pt idx="161">
                  <c:v>0.8650423355923591</c:v>
                </c:pt>
                <c:pt idx="162">
                  <c:v>0.85926375593699966</c:v>
                </c:pt>
                <c:pt idx="163">
                  <c:v>0.85874536795085243</c:v>
                </c:pt>
                <c:pt idx="164">
                  <c:v>0.8618794751331551</c:v>
                </c:pt>
                <c:pt idx="165">
                  <c:v>0.85824504361150933</c:v>
                </c:pt>
                <c:pt idx="166">
                  <c:v>0.85593547875292653</c:v>
                </c:pt>
                <c:pt idx="167">
                  <c:v>0.85775071118042134</c:v>
                </c:pt>
                <c:pt idx="168">
                  <c:v>0.85982125549104604</c:v>
                </c:pt>
                <c:pt idx="169">
                  <c:v>0.85906203851310614</c:v>
                </c:pt>
                <c:pt idx="170">
                  <c:v>0.85958112986613333</c:v>
                </c:pt>
                <c:pt idx="171">
                  <c:v>0.85832533296765734</c:v>
                </c:pt>
                <c:pt idx="172">
                  <c:v>0.85556996213803671</c:v>
                </c:pt>
                <c:pt idx="173">
                  <c:v>0.85684660228566201</c:v>
                </c:pt>
                <c:pt idx="174">
                  <c:v>0.85412381077056321</c:v>
                </c:pt>
                <c:pt idx="175">
                  <c:v>0.85663325224103992</c:v>
                </c:pt>
                <c:pt idx="176">
                  <c:v>0.85963109389367709</c:v>
                </c:pt>
                <c:pt idx="177">
                  <c:v>0.85938849399115147</c:v>
                </c:pt>
                <c:pt idx="178">
                  <c:v>0.85865517781611012</c:v>
                </c:pt>
                <c:pt idx="179">
                  <c:v>0.8589074769430407</c:v>
                </c:pt>
                <c:pt idx="180">
                  <c:v>0.8606429192147429</c:v>
                </c:pt>
                <c:pt idx="181">
                  <c:v>0.85843195723262233</c:v>
                </c:pt>
                <c:pt idx="182">
                  <c:v>0.85575817204272053</c:v>
                </c:pt>
                <c:pt idx="183">
                  <c:v>0.85846125625160707</c:v>
                </c:pt>
                <c:pt idx="184">
                  <c:v>0.85580990136461144</c:v>
                </c:pt>
                <c:pt idx="185">
                  <c:v>0.85703745560993483</c:v>
                </c:pt>
                <c:pt idx="186">
                  <c:v>0.85586076371462727</c:v>
                </c:pt>
                <c:pt idx="187">
                  <c:v>0.85827328486063104</c:v>
                </c:pt>
                <c:pt idx="188">
                  <c:v>0.86067908589202247</c:v>
                </c:pt>
                <c:pt idx="189">
                  <c:v>0.85877575403156736</c:v>
                </c:pt>
                <c:pt idx="190">
                  <c:v>0.86044896978023688</c:v>
                </c:pt>
                <c:pt idx="191">
                  <c:v>0.86330998048607321</c:v>
                </c:pt>
                <c:pt idx="192">
                  <c:v>0.86211658090348076</c:v>
                </c:pt>
                <c:pt idx="193">
                  <c:v>0.85905364078845636</c:v>
                </c:pt>
                <c:pt idx="194">
                  <c:v>0.85860058582558363</c:v>
                </c:pt>
                <c:pt idx="195">
                  <c:v>0.86258019015358867</c:v>
                </c:pt>
                <c:pt idx="196">
                  <c:v>0.85748920434829479</c:v>
                </c:pt>
                <c:pt idx="197">
                  <c:v>0.85681636473183886</c:v>
                </c:pt>
                <c:pt idx="198">
                  <c:v>0.85387794154438579</c:v>
                </c:pt>
                <c:pt idx="199">
                  <c:v>0.8527469773834</c:v>
                </c:pt>
                <c:pt idx="200">
                  <c:v>0.85367109917950645</c:v>
                </c:pt>
                <c:pt idx="201">
                  <c:v>0.85438487100156257</c:v>
                </c:pt>
                <c:pt idx="202">
                  <c:v>0.85553712945543414</c:v>
                </c:pt>
                <c:pt idx="203">
                  <c:v>0.85825527760302889</c:v>
                </c:pt>
                <c:pt idx="204">
                  <c:v>0.85963207102589789</c:v>
                </c:pt>
                <c:pt idx="205">
                  <c:v>0.85741377837080723</c:v>
                </c:pt>
                <c:pt idx="206">
                  <c:v>0.85809832646805495</c:v>
                </c:pt>
                <c:pt idx="207">
                  <c:v>0.86010011105546103</c:v>
                </c:pt>
                <c:pt idx="208">
                  <c:v>0.8570113497280385</c:v>
                </c:pt>
                <c:pt idx="209">
                  <c:v>0.85901389120048754</c:v>
                </c:pt>
                <c:pt idx="210">
                  <c:v>0.85968360385893072</c:v>
                </c:pt>
                <c:pt idx="211">
                  <c:v>0.86582701471391776</c:v>
                </c:pt>
                <c:pt idx="212">
                  <c:v>0.86953576488687623</c:v>
                </c:pt>
                <c:pt idx="213">
                  <c:v>0.86773375081330506</c:v>
                </c:pt>
                <c:pt idx="214">
                  <c:v>0.86424964368977131</c:v>
                </c:pt>
                <c:pt idx="215">
                  <c:v>0.86856740097273655</c:v>
                </c:pt>
                <c:pt idx="216">
                  <c:v>0.849476819271483</c:v>
                </c:pt>
                <c:pt idx="217">
                  <c:v>0.85010746278987315</c:v>
                </c:pt>
                <c:pt idx="218">
                  <c:v>0.84700865065333653</c:v>
                </c:pt>
                <c:pt idx="219">
                  <c:v>0.84889368474232763</c:v>
                </c:pt>
                <c:pt idx="220">
                  <c:v>0.84791431797863959</c:v>
                </c:pt>
                <c:pt idx="221">
                  <c:v>0.84632208388526453</c:v>
                </c:pt>
                <c:pt idx="222">
                  <c:v>0.84654796523895992</c:v>
                </c:pt>
                <c:pt idx="223">
                  <c:v>0.84801490734589957</c:v>
                </c:pt>
                <c:pt idx="224">
                  <c:v>0.85254504038442114</c:v>
                </c:pt>
                <c:pt idx="225">
                  <c:v>0.85481829389110098</c:v>
                </c:pt>
                <c:pt idx="226">
                  <c:v>0.85546452585845534</c:v>
                </c:pt>
                <c:pt idx="227">
                  <c:v>0.86208740745526258</c:v>
                </c:pt>
                <c:pt idx="228">
                  <c:v>0.85856853357202012</c:v>
                </c:pt>
                <c:pt idx="229">
                  <c:v>0.86043093820015903</c:v>
                </c:pt>
                <c:pt idx="230">
                  <c:v>0.8604361362992009</c:v>
                </c:pt>
                <c:pt idx="231">
                  <c:v>0.86126164038395669</c:v>
                </c:pt>
                <c:pt idx="232">
                  <c:v>0.86208517429189913</c:v>
                </c:pt>
                <c:pt idx="233">
                  <c:v>0.86249510332967971</c:v>
                </c:pt>
                <c:pt idx="234">
                  <c:v>0.86290308496110513</c:v>
                </c:pt>
                <c:pt idx="235">
                  <c:v>0.86474558265141366</c:v>
                </c:pt>
                <c:pt idx="236">
                  <c:v>0.86658808034172197</c:v>
                </c:pt>
                <c:pt idx="237">
                  <c:v>0.86924072331934654</c:v>
                </c:pt>
                <c:pt idx="238">
                  <c:v>0.8675778518282512</c:v>
                </c:pt>
                <c:pt idx="239">
                  <c:v>0.86879893254862883</c:v>
                </c:pt>
                <c:pt idx="240">
                  <c:v>0.8687745109342212</c:v>
                </c:pt>
                <c:pt idx="241">
                  <c:v>0.86753776945993855</c:v>
                </c:pt>
                <c:pt idx="242">
                  <c:v>0.86976992103226225</c:v>
                </c:pt>
                <c:pt idx="243">
                  <c:v>0.87280470791653397</c:v>
                </c:pt>
                <c:pt idx="244">
                  <c:v>0.87318281251195118</c:v>
                </c:pt>
                <c:pt idx="245">
                  <c:v>0.87378834844295838</c:v>
                </c:pt>
                <c:pt idx="246">
                  <c:v>0.8729550291360354</c:v>
                </c:pt>
                <c:pt idx="247">
                  <c:v>0.87374666043837312</c:v>
                </c:pt>
                <c:pt idx="248">
                  <c:v>0.87495349284229351</c:v>
                </c:pt>
                <c:pt idx="249">
                  <c:v>0.87652841615404531</c:v>
                </c:pt>
                <c:pt idx="250">
                  <c:v>0.87486259584779202</c:v>
                </c:pt>
                <c:pt idx="251">
                  <c:v>0.87869663562355904</c:v>
                </c:pt>
                <c:pt idx="252">
                  <c:v>0.87869663562355904</c:v>
                </c:pt>
                <c:pt idx="253">
                  <c:v>0.88832121078712378</c:v>
                </c:pt>
                <c:pt idx="254">
                  <c:v>0.8907433545111515</c:v>
                </c:pt>
                <c:pt idx="255">
                  <c:v>0.89134889044215815</c:v>
                </c:pt>
                <c:pt idx="256">
                  <c:v>0.89526213086014417</c:v>
                </c:pt>
                <c:pt idx="257">
                  <c:v>0.8955876419592067</c:v>
                </c:pt>
                <c:pt idx="258">
                  <c:v>0.89546964370894044</c:v>
                </c:pt>
                <c:pt idx="259">
                  <c:v>0.8980422503135681</c:v>
                </c:pt>
                <c:pt idx="260">
                  <c:v>0.89880283332279531</c:v>
                </c:pt>
                <c:pt idx="261">
                  <c:v>0.90150380572854261</c:v>
                </c:pt>
                <c:pt idx="262">
                  <c:v>0.89867432975601014</c:v>
                </c:pt>
                <c:pt idx="263">
                  <c:v>0.89943065504625763</c:v>
                </c:pt>
                <c:pt idx="264">
                  <c:v>0.89870342499450329</c:v>
                </c:pt>
                <c:pt idx="265">
                  <c:v>0.89694905377650491</c:v>
                </c:pt>
                <c:pt idx="266">
                  <c:v>0.89667094018440252</c:v>
                </c:pt>
                <c:pt idx="267">
                  <c:v>0.8971426582300327</c:v>
                </c:pt>
                <c:pt idx="268">
                  <c:v>0.89686568871894901</c:v>
                </c:pt>
                <c:pt idx="269">
                  <c:v>0.89863465457441039</c:v>
                </c:pt>
                <c:pt idx="270">
                  <c:v>0.89776660686224963</c:v>
                </c:pt>
                <c:pt idx="271">
                  <c:v>0.90158293100017917</c:v>
                </c:pt>
                <c:pt idx="272">
                  <c:v>0.9017340385618644</c:v>
                </c:pt>
                <c:pt idx="273">
                  <c:v>0.90512086271110204</c:v>
                </c:pt>
                <c:pt idx="274">
                  <c:v>0.90321051359976867</c:v>
                </c:pt>
                <c:pt idx="275">
                  <c:v>0.90644590812979076</c:v>
                </c:pt>
                <c:pt idx="276">
                  <c:v>0.90908696456658555</c:v>
                </c:pt>
                <c:pt idx="277">
                  <c:v>0.90981601801797407</c:v>
                </c:pt>
                <c:pt idx="278">
                  <c:v>0.90862548056410675</c:v>
                </c:pt>
                <c:pt idx="279">
                  <c:v>0.91007476483620486</c:v>
                </c:pt>
                <c:pt idx="280">
                  <c:v>0.90875022411792516</c:v>
                </c:pt>
                <c:pt idx="281">
                  <c:v>0.91049335114628416</c:v>
                </c:pt>
                <c:pt idx="282">
                  <c:v>0.91223647817464337</c:v>
                </c:pt>
                <c:pt idx="283">
                  <c:v>0.91339856286021626</c:v>
                </c:pt>
                <c:pt idx="284">
                  <c:v>0.91527537527608527</c:v>
                </c:pt>
                <c:pt idx="285">
                  <c:v>0.91612093818184914</c:v>
                </c:pt>
                <c:pt idx="286">
                  <c:v>0.91491821206442669</c:v>
                </c:pt>
                <c:pt idx="287">
                  <c:v>0.91722424410491687</c:v>
                </c:pt>
                <c:pt idx="288">
                  <c:v>0.91690937710495024</c:v>
                </c:pt>
                <c:pt idx="289">
                  <c:v>0.91659590796069901</c:v>
                </c:pt>
                <c:pt idx="290">
                  <c:v>0.91615303853400198</c:v>
                </c:pt>
                <c:pt idx="291">
                  <c:v>0.91672635082344756</c:v>
                </c:pt>
                <c:pt idx="292">
                  <c:v>0.9157111499919709</c:v>
                </c:pt>
                <c:pt idx="293">
                  <c:v>0.91540171436241924</c:v>
                </c:pt>
                <c:pt idx="294">
                  <c:v>0.91654453797585533</c:v>
                </c:pt>
                <c:pt idx="295">
                  <c:v>0.91781602385040695</c:v>
                </c:pt>
                <c:pt idx="296">
                  <c:v>0.92009914828784545</c:v>
                </c:pt>
                <c:pt idx="297">
                  <c:v>0.92181149161592468</c:v>
                </c:pt>
                <c:pt idx="298">
                  <c:v>0.92397289146319039</c:v>
                </c:pt>
                <c:pt idx="299">
                  <c:v>0.92556702926910084</c:v>
                </c:pt>
                <c:pt idx="300">
                  <c:v>0.92161369618198774</c:v>
                </c:pt>
                <c:pt idx="301">
                  <c:v>0.92060093387849118</c:v>
                </c:pt>
                <c:pt idx="302">
                  <c:v>0.9195903949829054</c:v>
                </c:pt>
                <c:pt idx="303">
                  <c:v>0.9217374782413037</c:v>
                </c:pt>
                <c:pt idx="304">
                  <c:v>0.92097438766692885</c:v>
                </c:pt>
                <c:pt idx="305">
                  <c:v>0.92109832747271991</c:v>
                </c:pt>
                <c:pt idx="306">
                  <c:v>0.92336146832646115</c:v>
                </c:pt>
                <c:pt idx="307">
                  <c:v>0.92449303875333178</c:v>
                </c:pt>
                <c:pt idx="308">
                  <c:v>0.92708746173862411</c:v>
                </c:pt>
                <c:pt idx="309">
                  <c:v>0.92529724437330196</c:v>
                </c:pt>
                <c:pt idx="310">
                  <c:v>0.92642634412238456</c:v>
                </c:pt>
                <c:pt idx="311">
                  <c:v>0.93116967609128598</c:v>
                </c:pt>
                <c:pt idx="312">
                  <c:v>0.93082983314380707</c:v>
                </c:pt>
                <c:pt idx="313">
                  <c:v>0.92981364336963268</c:v>
                </c:pt>
                <c:pt idx="314">
                  <c:v>0.9263330706648516</c:v>
                </c:pt>
                <c:pt idx="315">
                  <c:v>0.92747549140274832</c:v>
                </c:pt>
                <c:pt idx="316">
                  <c:v>0.92603231632429561</c:v>
                </c:pt>
                <c:pt idx="317">
                  <c:v>0.92403870530960386</c:v>
                </c:pt>
                <c:pt idx="318">
                  <c:v>0.9259418378390778</c:v>
                </c:pt>
                <c:pt idx="319">
                  <c:v>0.92617402118810388</c:v>
                </c:pt>
                <c:pt idx="320">
                  <c:v>0.92707292261117547</c:v>
                </c:pt>
                <c:pt idx="321">
                  <c:v>0.92773920877193161</c:v>
                </c:pt>
                <c:pt idx="322">
                  <c:v>0.93038784366937999</c:v>
                </c:pt>
                <c:pt idx="323">
                  <c:v>0.93160248923677613</c:v>
                </c:pt>
                <c:pt idx="324">
                  <c:v>0.93636061052434105</c:v>
                </c:pt>
                <c:pt idx="325">
                  <c:v>0.93423705062254847</c:v>
                </c:pt>
                <c:pt idx="326">
                  <c:v>0.93279360916309795</c:v>
                </c:pt>
                <c:pt idx="327">
                  <c:v>0.9352076336524201</c:v>
                </c:pt>
                <c:pt idx="328">
                  <c:v>0.93290052355824726</c:v>
                </c:pt>
                <c:pt idx="329">
                  <c:v>0.93245431801840351</c:v>
                </c:pt>
                <c:pt idx="330">
                  <c:v>0.93223331120352293</c:v>
                </c:pt>
                <c:pt idx="331">
                  <c:v>0.93320743169589859</c:v>
                </c:pt>
                <c:pt idx="332">
                  <c:v>0.93416614078948401</c:v>
                </c:pt>
                <c:pt idx="333">
                  <c:v>0.93383701386701334</c:v>
                </c:pt>
                <c:pt idx="334">
                  <c:v>0.9325428855167428</c:v>
                </c:pt>
                <c:pt idx="335">
                  <c:v>0.93371761959616661</c:v>
                </c:pt>
                <c:pt idx="336">
                  <c:v>0.94296595534817451</c:v>
                </c:pt>
                <c:pt idx="337">
                  <c:v>0.94023215469071464</c:v>
                </c:pt>
                <c:pt idx="338">
                  <c:v>0.93785978725611896</c:v>
                </c:pt>
                <c:pt idx="339">
                  <c:v>0.93273337063489936</c:v>
                </c:pt>
                <c:pt idx="340">
                  <c:v>0.92988578665988908</c:v>
                </c:pt>
                <c:pt idx="341">
                  <c:v>0.93103940870007107</c:v>
                </c:pt>
                <c:pt idx="342">
                  <c:v>0.93230133468671805</c:v>
                </c:pt>
                <c:pt idx="343">
                  <c:v>0.93230133468671805</c:v>
                </c:pt>
                <c:pt idx="344">
                  <c:v>0.93408154881063876</c:v>
                </c:pt>
                <c:pt idx="345">
                  <c:v>0.93620669592445505</c:v>
                </c:pt>
                <c:pt idx="346">
                  <c:v>0.94434325207490788</c:v>
                </c:pt>
                <c:pt idx="347">
                  <c:v>0.9418732169730295</c:v>
                </c:pt>
                <c:pt idx="348">
                  <c:v>0.94153268072435492</c:v>
                </c:pt>
                <c:pt idx="349">
                  <c:v>0.93735975503280033</c:v>
                </c:pt>
                <c:pt idx="350">
                  <c:v>0.93333965406229469</c:v>
                </c:pt>
                <c:pt idx="351">
                  <c:v>0.93186928577713435</c:v>
                </c:pt>
                <c:pt idx="352">
                  <c:v>0.9310373066383234</c:v>
                </c:pt>
                <c:pt idx="353">
                  <c:v>0.92969101341690519</c:v>
                </c:pt>
                <c:pt idx="354">
                  <c:v>0.92619883894906252</c:v>
                </c:pt>
                <c:pt idx="355">
                  <c:v>0.92508966458791586</c:v>
                </c:pt>
                <c:pt idx="356">
                  <c:v>0.92662720973681534</c:v>
                </c:pt>
                <c:pt idx="357">
                  <c:v>0.92592427407585576</c:v>
                </c:pt>
                <c:pt idx="358">
                  <c:v>0.92471600829557232</c:v>
                </c:pt>
                <c:pt idx="359">
                  <c:v>0.92990913103387318</c:v>
                </c:pt>
                <c:pt idx="360">
                  <c:v>0.92575995387831833</c:v>
                </c:pt>
                <c:pt idx="361">
                  <c:v>0.92358602121272737</c:v>
                </c:pt>
                <c:pt idx="362">
                  <c:v>0.92240331024434863</c:v>
                </c:pt>
                <c:pt idx="363">
                  <c:v>0.92517374908824601</c:v>
                </c:pt>
                <c:pt idx="364">
                  <c:v>0.92275759610841401</c:v>
                </c:pt>
                <c:pt idx="365">
                  <c:v>0.9237666257378383</c:v>
                </c:pt>
                <c:pt idx="366">
                  <c:v>0.92589040691205027</c:v>
                </c:pt>
                <c:pt idx="367">
                  <c:v>0.92721144700913749</c:v>
                </c:pt>
                <c:pt idx="368">
                  <c:v>0.92842225517253341</c:v>
                </c:pt>
                <c:pt idx="369">
                  <c:v>0.93012557365050808</c:v>
                </c:pt>
                <c:pt idx="370">
                  <c:v>0.92792067642851817</c:v>
                </c:pt>
                <c:pt idx="371">
                  <c:v>0.92952699207674572</c:v>
                </c:pt>
                <c:pt idx="372">
                  <c:v>0.93263202062327277</c:v>
                </c:pt>
                <c:pt idx="373">
                  <c:v>0.9328283942455653</c:v>
                </c:pt>
                <c:pt idx="374">
                  <c:v>0.93122800652981674</c:v>
                </c:pt>
                <c:pt idx="375">
                  <c:v>0.93092918524468715</c:v>
                </c:pt>
                <c:pt idx="376">
                  <c:v>0.92688981268605541</c:v>
                </c:pt>
                <c:pt idx="377">
                  <c:v>0.92945213807413662</c:v>
                </c:pt>
                <c:pt idx="378">
                  <c:v>0.93132233570102607</c:v>
                </c:pt>
                <c:pt idx="379">
                  <c:v>0.9335931108503408</c:v>
                </c:pt>
                <c:pt idx="380">
                  <c:v>0.93476985360155851</c:v>
                </c:pt>
                <c:pt idx="381">
                  <c:v>0.93790838700801848</c:v>
                </c:pt>
                <c:pt idx="382">
                  <c:v>0.93876304194900984</c:v>
                </c:pt>
                <c:pt idx="383">
                  <c:v>0.94054437599445384</c:v>
                </c:pt>
                <c:pt idx="384">
                  <c:v>0.94094648111403101</c:v>
                </c:pt>
                <c:pt idx="385">
                  <c:v>0.94129958949263359</c:v>
                </c:pt>
                <c:pt idx="386">
                  <c:v>0.93939187195604235</c:v>
                </c:pt>
                <c:pt idx="387">
                  <c:v>0.93965884240126885</c:v>
                </c:pt>
                <c:pt idx="388">
                  <c:v>0.93829353169135199</c:v>
                </c:pt>
                <c:pt idx="389">
                  <c:v>0.9370218203926588</c:v>
                </c:pt>
                <c:pt idx="390">
                  <c:v>0.94106616080365191</c:v>
                </c:pt>
                <c:pt idx="391">
                  <c:v>0.94333710738760002</c:v>
                </c:pt>
                <c:pt idx="392">
                  <c:v>0.94838545935316165</c:v>
                </c:pt>
                <c:pt idx="393">
                  <c:v>0.9542179990677172</c:v>
                </c:pt>
                <c:pt idx="394">
                  <c:v>0.95118843467341496</c:v>
                </c:pt>
                <c:pt idx="395">
                  <c:v>0.95207243879485892</c:v>
                </c:pt>
                <c:pt idx="396">
                  <c:v>0.95252816669521889</c:v>
                </c:pt>
                <c:pt idx="397">
                  <c:v>0.9547709296752841</c:v>
                </c:pt>
                <c:pt idx="398">
                  <c:v>0.95092448168006105</c:v>
                </c:pt>
                <c:pt idx="399">
                  <c:v>0.95043522340233055</c:v>
                </c:pt>
                <c:pt idx="400">
                  <c:v>0.94893165913019561</c:v>
                </c:pt>
                <c:pt idx="401">
                  <c:v>0.95302618127052452</c:v>
                </c:pt>
                <c:pt idx="402">
                  <c:v>0.95734678195903578</c:v>
                </c:pt>
                <c:pt idx="403">
                  <c:v>0.95984173241604942</c:v>
                </c:pt>
                <c:pt idx="404">
                  <c:v>0.96037998657694423</c:v>
                </c:pt>
                <c:pt idx="405">
                  <c:v>0.95787229007000363</c:v>
                </c:pt>
                <c:pt idx="406">
                  <c:v>0.95659150536756754</c:v>
                </c:pt>
                <c:pt idx="407">
                  <c:v>0.9600423477123059</c:v>
                </c:pt>
                <c:pt idx="408">
                  <c:v>0.96163532787566919</c:v>
                </c:pt>
                <c:pt idx="409">
                  <c:v>0.95835679322256129</c:v>
                </c:pt>
                <c:pt idx="410">
                  <c:v>0.95553652758488838</c:v>
                </c:pt>
                <c:pt idx="411">
                  <c:v>0.95410984649364061</c:v>
                </c:pt>
                <c:pt idx="412">
                  <c:v>0.95377996903383799</c:v>
                </c:pt>
                <c:pt idx="413">
                  <c:v>0.95769829034715381</c:v>
                </c:pt>
                <c:pt idx="414">
                  <c:v>0.95854695362179443</c:v>
                </c:pt>
                <c:pt idx="415">
                  <c:v>0.96141768108761072</c:v>
                </c:pt>
                <c:pt idx="416">
                  <c:v>0.96376610670559804</c:v>
                </c:pt>
                <c:pt idx="417">
                  <c:v>0.96933638388765941</c:v>
                </c:pt>
                <c:pt idx="418">
                  <c:v>0.97433510595294126</c:v>
                </c:pt>
                <c:pt idx="419">
                  <c:v>0.97628628010462437</c:v>
                </c:pt>
                <c:pt idx="420">
                  <c:v>0.9814047357257708</c:v>
                </c:pt>
                <c:pt idx="421">
                  <c:v>0.98027037394462713</c:v>
                </c:pt>
                <c:pt idx="422">
                  <c:v>0.98028303840970654</c:v>
                </c:pt>
                <c:pt idx="423">
                  <c:v>0.97476062732477886</c:v>
                </c:pt>
                <c:pt idx="424">
                  <c:v>0.97111705803380066</c:v>
                </c:pt>
                <c:pt idx="425">
                  <c:v>0.97448992877407892</c:v>
                </c:pt>
                <c:pt idx="426">
                  <c:v>0.9780590421023988</c:v>
                </c:pt>
                <c:pt idx="427">
                  <c:v>0.97829284991454779</c:v>
                </c:pt>
                <c:pt idx="428">
                  <c:v>0.97828311432352311</c:v>
                </c:pt>
                <c:pt idx="429">
                  <c:v>0.98003600020883208</c:v>
                </c:pt>
                <c:pt idx="430">
                  <c:v>0.96605887342536656</c:v>
                </c:pt>
                <c:pt idx="431">
                  <c:v>0.96486988853061872</c:v>
                </c:pt>
                <c:pt idx="432">
                  <c:v>0.96987983789413135</c:v>
                </c:pt>
                <c:pt idx="433">
                  <c:v>0.96656980891844035</c:v>
                </c:pt>
                <c:pt idx="434">
                  <c:v>0.96392146878115548</c:v>
                </c:pt>
                <c:pt idx="435">
                  <c:v>0.96573935702948921</c:v>
                </c:pt>
                <c:pt idx="436">
                  <c:v>0.96041476661803693</c:v>
                </c:pt>
                <c:pt idx="437">
                  <c:v>0.96502046462476176</c:v>
                </c:pt>
                <c:pt idx="438">
                  <c:v>0.96809729125078414</c:v>
                </c:pt>
                <c:pt idx="439">
                  <c:v>0.9713389198957052</c:v>
                </c:pt>
                <c:pt idx="440">
                  <c:v>0.97321446581543691</c:v>
                </c:pt>
                <c:pt idx="441">
                  <c:v>0.9769877658722721</c:v>
                </c:pt>
                <c:pt idx="442">
                  <c:v>0.97515378073476811</c:v>
                </c:pt>
                <c:pt idx="443">
                  <c:v>0.97906054851096957</c:v>
                </c:pt>
                <c:pt idx="444">
                  <c:v>0.97704334633869538</c:v>
                </c:pt>
                <c:pt idx="445">
                  <c:v>0.97185559438833624</c:v>
                </c:pt>
                <c:pt idx="446">
                  <c:v>0.97209715922392725</c:v>
                </c:pt>
                <c:pt idx="447">
                  <c:v>0.96906161786143663</c:v>
                </c:pt>
                <c:pt idx="448">
                  <c:v>0.96621950851397687</c:v>
                </c:pt>
                <c:pt idx="449">
                  <c:v>0.96698871818058851</c:v>
                </c:pt>
                <c:pt idx="450">
                  <c:v>0.96375687590013448</c:v>
                </c:pt>
                <c:pt idx="451">
                  <c:v>0.96606718834308025</c:v>
                </c:pt>
                <c:pt idx="452">
                  <c:v>0.96560434753570523</c:v>
                </c:pt>
                <c:pt idx="453">
                  <c:v>0.96476468566386975</c:v>
                </c:pt>
                <c:pt idx="454">
                  <c:v>0.96623217441004117</c:v>
                </c:pt>
                <c:pt idx="455">
                  <c:v>0.97016234481664809</c:v>
                </c:pt>
                <c:pt idx="456">
                  <c:v>0.97052311437039629</c:v>
                </c:pt>
                <c:pt idx="457">
                  <c:v>0.97127175777884267</c:v>
                </c:pt>
                <c:pt idx="458">
                  <c:v>0.96562984109704608</c:v>
                </c:pt>
                <c:pt idx="459">
                  <c:v>0.96715826885025269</c:v>
                </c:pt>
                <c:pt idx="460">
                  <c:v>0.96443884471641084</c:v>
                </c:pt>
                <c:pt idx="461">
                  <c:v>0.97118996549352987</c:v>
                </c:pt>
                <c:pt idx="462">
                  <c:v>0.97199750627354042</c:v>
                </c:pt>
                <c:pt idx="463">
                  <c:v>0.97213556818896496</c:v>
                </c:pt>
                <c:pt idx="464">
                  <c:v>0.9719684982404595</c:v>
                </c:pt>
                <c:pt idx="465">
                  <c:v>0.97073171354636889</c:v>
                </c:pt>
                <c:pt idx="466">
                  <c:v>0.97153278642106133</c:v>
                </c:pt>
                <c:pt idx="467">
                  <c:v>0.97700563550622177</c:v>
                </c:pt>
                <c:pt idx="468">
                  <c:v>0.97541335171001364</c:v>
                </c:pt>
                <c:pt idx="469">
                  <c:v>0.97340326583132297</c:v>
                </c:pt>
                <c:pt idx="470">
                  <c:v>0.97192809912648948</c:v>
                </c:pt>
                <c:pt idx="471">
                  <c:v>0.96986408655769141</c:v>
                </c:pt>
                <c:pt idx="472">
                  <c:v>0.96938782204607632</c:v>
                </c:pt>
                <c:pt idx="473">
                  <c:v>0.97312288271715619</c:v>
                </c:pt>
                <c:pt idx="474">
                  <c:v>0.97372802193327179</c:v>
                </c:pt>
                <c:pt idx="475">
                  <c:v>0.97630989687595449</c:v>
                </c:pt>
                <c:pt idx="476">
                  <c:v>0.97951613306862173</c:v>
                </c:pt>
                <c:pt idx="477">
                  <c:v>0.98030820379809369</c:v>
                </c:pt>
                <c:pt idx="478">
                  <c:v>0.98076086557522679</c:v>
                </c:pt>
                <c:pt idx="479">
                  <c:v>0.98603705358315075</c:v>
                </c:pt>
                <c:pt idx="480">
                  <c:v>0.98617059555124176</c:v>
                </c:pt>
                <c:pt idx="481">
                  <c:v>0.98030466521514037</c:v>
                </c:pt>
                <c:pt idx="482">
                  <c:v>0.97650453632966505</c:v>
                </c:pt>
                <c:pt idx="483">
                  <c:v>0.97654526916712669</c:v>
                </c:pt>
                <c:pt idx="484">
                  <c:v>0.97591664041857518</c:v>
                </c:pt>
                <c:pt idx="485">
                  <c:v>0.97901099794880941</c:v>
                </c:pt>
                <c:pt idx="486">
                  <c:v>0.9798624435439065</c:v>
                </c:pt>
                <c:pt idx="487">
                  <c:v>0.98062280187858941</c:v>
                </c:pt>
                <c:pt idx="488">
                  <c:v>0.98033233165960365</c:v>
                </c:pt>
                <c:pt idx="489">
                  <c:v>0.98288735344184763</c:v>
                </c:pt>
                <c:pt idx="490">
                  <c:v>0.98394263026262019</c:v>
                </c:pt>
                <c:pt idx="491">
                  <c:v>0.9887127314884443</c:v>
                </c:pt>
                <c:pt idx="492">
                  <c:v>0.98774328462603367</c:v>
                </c:pt>
                <c:pt idx="493">
                  <c:v>0.9807341132124332</c:v>
                </c:pt>
                <c:pt idx="494">
                  <c:v>0.97703154539252923</c:v>
                </c:pt>
                <c:pt idx="495">
                  <c:v>0.9757687246267861</c:v>
                </c:pt>
                <c:pt idx="496">
                  <c:v>0.97403342591160835</c:v>
                </c:pt>
                <c:pt idx="497">
                  <c:v>0.97489453374378188</c:v>
                </c:pt>
                <c:pt idx="498">
                  <c:v>0.97746594641401718</c:v>
                </c:pt>
                <c:pt idx="499">
                  <c:v>0.97669663156031827</c:v>
                </c:pt>
                <c:pt idx="500">
                  <c:v>0.97681226784415232</c:v>
                </c:pt>
                <c:pt idx="501">
                  <c:v>0.97655805012549246</c:v>
                </c:pt>
                <c:pt idx="502">
                  <c:v>0.97762287814062754</c:v>
                </c:pt>
                <c:pt idx="503">
                  <c:v>0.9814377344692139</c:v>
                </c:pt>
                <c:pt idx="504">
                  <c:v>0.97633124498385948</c:v>
                </c:pt>
                <c:pt idx="505">
                  <c:v>0.96986596286442905</c:v>
                </c:pt>
                <c:pt idx="506">
                  <c:v>0.96522312336289517</c:v>
                </c:pt>
                <c:pt idx="507">
                  <c:v>0.9669795988947939</c:v>
                </c:pt>
                <c:pt idx="508">
                  <c:v>0.96592034926849324</c:v>
                </c:pt>
                <c:pt idx="509">
                  <c:v>0.96671166450005608</c:v>
                </c:pt>
                <c:pt idx="510">
                  <c:v>0.96722376032864998</c:v>
                </c:pt>
                <c:pt idx="511">
                  <c:v>0.96654129802626654</c:v>
                </c:pt>
                <c:pt idx="512">
                  <c:v>0.96657714896687286</c:v>
                </c:pt>
                <c:pt idx="513">
                  <c:v>0.96737433598329503</c:v>
                </c:pt>
                <c:pt idx="514">
                  <c:v>0.96957168851226061</c:v>
                </c:pt>
                <c:pt idx="515">
                  <c:v>0.97310348841187722</c:v>
                </c:pt>
                <c:pt idx="516">
                  <c:v>0.97107036049935125</c:v>
                </c:pt>
                <c:pt idx="517">
                  <c:v>0.96715083113521472</c:v>
                </c:pt>
                <c:pt idx="518">
                  <c:v>0.96196261793751203</c:v>
                </c:pt>
                <c:pt idx="519">
                  <c:v>0.96287320879762506</c:v>
                </c:pt>
                <c:pt idx="520">
                  <c:v>0.96122312954174571</c:v>
                </c:pt>
                <c:pt idx="521">
                  <c:v>0.96106037256516763</c:v>
                </c:pt>
                <c:pt idx="522">
                  <c:v>0.96215437127494363</c:v>
                </c:pt>
                <c:pt idx="523">
                  <c:v>0.96556618774765601</c:v>
                </c:pt>
                <c:pt idx="524" formatCode="0.00">
                  <c:v>0.96763101607425706</c:v>
                </c:pt>
                <c:pt idx="525">
                  <c:v>1.0111477927881833</c:v>
                </c:pt>
                <c:pt idx="526">
                  <c:v>1.0165578329139593</c:v>
                </c:pt>
                <c:pt idx="527">
                  <c:v>1.0211663172335452</c:v>
                </c:pt>
                <c:pt idx="528">
                  <c:v>1.0166847546691977</c:v>
                </c:pt>
                <c:pt idx="529">
                  <c:v>1.0164123669542586</c:v>
                </c:pt>
                <c:pt idx="530">
                  <c:v>1.0135707206132303</c:v>
                </c:pt>
                <c:pt idx="531">
                  <c:v>1.0110804492250662</c:v>
                </c:pt>
                <c:pt idx="532">
                  <c:v>1.0097592460155622</c:v>
                </c:pt>
                <c:pt idx="533">
                  <c:v>1.0115817265212674</c:v>
                </c:pt>
                <c:pt idx="534">
                  <c:v>1.0121990018694818</c:v>
                </c:pt>
                <c:pt idx="535">
                  <c:v>1.0154636327599413</c:v>
                </c:pt>
                <c:pt idx="536">
                  <c:v>1.0178470529354851</c:v>
                </c:pt>
                <c:pt idx="537">
                  <c:v>1.0175853472985761</c:v>
                </c:pt>
                <c:pt idx="538">
                  <c:v>1.0176245958827743</c:v>
                </c:pt>
                <c:pt idx="539">
                  <c:v>1.0236374790679512</c:v>
                </c:pt>
                <c:pt idx="540">
                  <c:v>1.0206169700606251</c:v>
                </c:pt>
                <c:pt idx="541">
                  <c:v>1.0171415819401792</c:v>
                </c:pt>
                <c:pt idx="542">
                  <c:v>1.0138281865922676</c:v>
                </c:pt>
                <c:pt idx="543">
                  <c:v>1.0129905881903485</c:v>
                </c:pt>
                <c:pt idx="544">
                  <c:v>1.0149971163706741</c:v>
                </c:pt>
                <c:pt idx="545">
                  <c:v>1.0156450073017516</c:v>
                </c:pt>
                <c:pt idx="546">
                  <c:v>1.0115821306204271</c:v>
                </c:pt>
                <c:pt idx="547">
                  <c:v>1.0140386959058112</c:v>
                </c:pt>
                <c:pt idx="548">
                  <c:v>1.0192693427998361</c:v>
                </c:pt>
                <c:pt idx="549">
                  <c:v>1.0183077136019134</c:v>
                </c:pt>
                <c:pt idx="550">
                  <c:v>1.0224190198620844</c:v>
                </c:pt>
                <c:pt idx="551">
                  <c:v>1.0231490043185447</c:v>
                </c:pt>
                <c:pt idx="552">
                  <c:v>1.0212008575423506</c:v>
                </c:pt>
                <c:pt idx="553">
                  <c:v>1.0169019559239025</c:v>
                </c:pt>
                <c:pt idx="554">
                  <c:v>1.0137893182732307</c:v>
                </c:pt>
                <c:pt idx="555">
                  <c:v>1.0126851458063761</c:v>
                </c:pt>
                <c:pt idx="556">
                  <c:v>1.0091229062776543</c:v>
                </c:pt>
                <c:pt idx="557">
                  <c:v>1.0122754261179836</c:v>
                </c:pt>
                <c:pt idx="558">
                  <c:v>1.0098043134084265</c:v>
                </c:pt>
                <c:pt idx="559">
                  <c:v>1.0120980729044258</c:v>
                </c:pt>
                <c:pt idx="560">
                  <c:v>1.0177425991456621</c:v>
                </c:pt>
                <c:pt idx="561">
                  <c:v>1.0172776105801091</c:v>
                </c:pt>
                <c:pt idx="562">
                  <c:v>1.0211257493209107</c:v>
                </c:pt>
                <c:pt idx="563">
                  <c:v>1.023581292499897</c:v>
                </c:pt>
                <c:pt idx="564">
                  <c:v>1.0220731785727462</c:v>
                </c:pt>
                <c:pt idx="565">
                  <c:v>1.0185142744804105</c:v>
                </c:pt>
                <c:pt idx="566">
                  <c:v>#N/A</c:v>
                </c:pt>
                <c:pt idx="567">
                  <c:v>#N/A</c:v>
                </c:pt>
                <c:pt idx="568">
                  <c:v>#N/A</c:v>
                </c:pt>
                <c:pt idx="569">
                  <c:v>#N/A</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numCache>
            </c:numRef>
          </c:val>
          <c:smooth val="0"/>
          <c:extLst>
            <c:ext xmlns:c16="http://schemas.microsoft.com/office/drawing/2014/chart" uri="{C3380CC4-5D6E-409C-BE32-E72D297353CC}">
              <c16:uniqueId val="{00000002-C5D8-45C2-9669-C110C7BE3D8C}"/>
            </c:ext>
          </c:extLst>
        </c:ser>
        <c:ser>
          <c:idx val="3"/>
          <c:order val="3"/>
          <c:tx>
            <c:v>20% band</c:v>
          </c:tx>
          <c:spPr>
            <a:ln w="12700" cap="rnd">
              <a:solidFill>
                <a:srgbClr val="87AFBF"/>
              </a:solidFill>
              <a:prstDash val="sysDash"/>
              <a:round/>
            </a:ln>
            <a:effectLst/>
          </c:spPr>
          <c:marker>
            <c:symbol val="none"/>
          </c:marker>
          <c:cat>
            <c:numRef>
              <c:f>Data!$A$2:$A$5000</c:f>
              <c:numCache>
                <c:formatCode>m/d/yyyy</c:formatCode>
                <c:ptCount val="4999"/>
                <c:pt idx="0">
                  <c:v>26695</c:v>
                </c:pt>
                <c:pt idx="1">
                  <c:v>26723</c:v>
                </c:pt>
                <c:pt idx="2">
                  <c:v>26754</c:v>
                </c:pt>
                <c:pt idx="3">
                  <c:v>26784</c:v>
                </c:pt>
                <c:pt idx="4">
                  <c:v>26815</c:v>
                </c:pt>
                <c:pt idx="5">
                  <c:v>26845</c:v>
                </c:pt>
                <c:pt idx="6">
                  <c:v>26876</c:v>
                </c:pt>
                <c:pt idx="7">
                  <c:v>26907</c:v>
                </c:pt>
                <c:pt idx="8">
                  <c:v>26937</c:v>
                </c:pt>
                <c:pt idx="9">
                  <c:v>26968</c:v>
                </c:pt>
                <c:pt idx="10">
                  <c:v>26998</c:v>
                </c:pt>
                <c:pt idx="11">
                  <c:v>27029</c:v>
                </c:pt>
                <c:pt idx="12">
                  <c:v>27060</c:v>
                </c:pt>
                <c:pt idx="13">
                  <c:v>27088</c:v>
                </c:pt>
                <c:pt idx="14">
                  <c:v>27119</c:v>
                </c:pt>
                <c:pt idx="15">
                  <c:v>27149</c:v>
                </c:pt>
                <c:pt idx="16">
                  <c:v>27180</c:v>
                </c:pt>
                <c:pt idx="17">
                  <c:v>27210</c:v>
                </c:pt>
                <c:pt idx="18">
                  <c:v>27241</c:v>
                </c:pt>
                <c:pt idx="19">
                  <c:v>27272</c:v>
                </c:pt>
                <c:pt idx="20">
                  <c:v>27302</c:v>
                </c:pt>
                <c:pt idx="21">
                  <c:v>27333</c:v>
                </c:pt>
                <c:pt idx="22">
                  <c:v>27363</c:v>
                </c:pt>
                <c:pt idx="23">
                  <c:v>27394</c:v>
                </c:pt>
                <c:pt idx="24">
                  <c:v>27425</c:v>
                </c:pt>
                <c:pt idx="25">
                  <c:v>27453</c:v>
                </c:pt>
                <c:pt idx="26">
                  <c:v>27484</c:v>
                </c:pt>
                <c:pt idx="27">
                  <c:v>27514</c:v>
                </c:pt>
                <c:pt idx="28">
                  <c:v>27545</c:v>
                </c:pt>
                <c:pt idx="29">
                  <c:v>27575</c:v>
                </c:pt>
                <c:pt idx="30">
                  <c:v>27606</c:v>
                </c:pt>
                <c:pt idx="31">
                  <c:v>27637</c:v>
                </c:pt>
                <c:pt idx="32">
                  <c:v>27667</c:v>
                </c:pt>
                <c:pt idx="33">
                  <c:v>27698</c:v>
                </c:pt>
                <c:pt idx="34">
                  <c:v>27728</c:v>
                </c:pt>
                <c:pt idx="35">
                  <c:v>27759</c:v>
                </c:pt>
                <c:pt idx="36">
                  <c:v>27790</c:v>
                </c:pt>
                <c:pt idx="37">
                  <c:v>27819</c:v>
                </c:pt>
                <c:pt idx="38">
                  <c:v>27850</c:v>
                </c:pt>
                <c:pt idx="39">
                  <c:v>27880</c:v>
                </c:pt>
                <c:pt idx="40">
                  <c:v>27911</c:v>
                </c:pt>
                <c:pt idx="41">
                  <c:v>27941</c:v>
                </c:pt>
                <c:pt idx="42">
                  <c:v>27972</c:v>
                </c:pt>
                <c:pt idx="43">
                  <c:v>28003</c:v>
                </c:pt>
                <c:pt idx="44">
                  <c:v>28033</c:v>
                </c:pt>
                <c:pt idx="45">
                  <c:v>28064</c:v>
                </c:pt>
                <c:pt idx="46">
                  <c:v>28094</c:v>
                </c:pt>
                <c:pt idx="47">
                  <c:v>28125</c:v>
                </c:pt>
                <c:pt idx="48">
                  <c:v>28156</c:v>
                </c:pt>
                <c:pt idx="49">
                  <c:v>28184</c:v>
                </c:pt>
                <c:pt idx="50">
                  <c:v>28215</c:v>
                </c:pt>
                <c:pt idx="51">
                  <c:v>28245</c:v>
                </c:pt>
                <c:pt idx="52">
                  <c:v>28276</c:v>
                </c:pt>
                <c:pt idx="53">
                  <c:v>28306</c:v>
                </c:pt>
                <c:pt idx="54">
                  <c:v>28337</c:v>
                </c:pt>
                <c:pt idx="55">
                  <c:v>28368</c:v>
                </c:pt>
                <c:pt idx="56">
                  <c:v>28398</c:v>
                </c:pt>
                <c:pt idx="57">
                  <c:v>28429</c:v>
                </c:pt>
                <c:pt idx="58">
                  <c:v>28459</c:v>
                </c:pt>
                <c:pt idx="59">
                  <c:v>28490</c:v>
                </c:pt>
                <c:pt idx="60">
                  <c:v>28521</c:v>
                </c:pt>
                <c:pt idx="61">
                  <c:v>28549</c:v>
                </c:pt>
                <c:pt idx="62">
                  <c:v>28580</c:v>
                </c:pt>
                <c:pt idx="63">
                  <c:v>28610</c:v>
                </c:pt>
                <c:pt idx="64">
                  <c:v>28641</c:v>
                </c:pt>
                <c:pt idx="65">
                  <c:v>28671</c:v>
                </c:pt>
                <c:pt idx="66">
                  <c:v>28702</c:v>
                </c:pt>
                <c:pt idx="67">
                  <c:v>28733</c:v>
                </c:pt>
                <c:pt idx="68">
                  <c:v>28763</c:v>
                </c:pt>
                <c:pt idx="69">
                  <c:v>28794</c:v>
                </c:pt>
                <c:pt idx="70">
                  <c:v>28824</c:v>
                </c:pt>
                <c:pt idx="71">
                  <c:v>28855</c:v>
                </c:pt>
                <c:pt idx="72">
                  <c:v>28886</c:v>
                </c:pt>
                <c:pt idx="73">
                  <c:v>28914</c:v>
                </c:pt>
                <c:pt idx="74">
                  <c:v>28945</c:v>
                </c:pt>
                <c:pt idx="75">
                  <c:v>28975</c:v>
                </c:pt>
                <c:pt idx="76">
                  <c:v>29006</c:v>
                </c:pt>
                <c:pt idx="77">
                  <c:v>29036</c:v>
                </c:pt>
                <c:pt idx="78">
                  <c:v>29067</c:v>
                </c:pt>
                <c:pt idx="79">
                  <c:v>29098</c:v>
                </c:pt>
                <c:pt idx="80">
                  <c:v>29128</c:v>
                </c:pt>
                <c:pt idx="81">
                  <c:v>29159</c:v>
                </c:pt>
                <c:pt idx="82">
                  <c:v>29189</c:v>
                </c:pt>
                <c:pt idx="83">
                  <c:v>29220</c:v>
                </c:pt>
                <c:pt idx="84">
                  <c:v>29251</c:v>
                </c:pt>
                <c:pt idx="85">
                  <c:v>29280</c:v>
                </c:pt>
                <c:pt idx="86">
                  <c:v>29311</c:v>
                </c:pt>
                <c:pt idx="87">
                  <c:v>29341</c:v>
                </c:pt>
                <c:pt idx="88">
                  <c:v>29372</c:v>
                </c:pt>
                <c:pt idx="89">
                  <c:v>29402</c:v>
                </c:pt>
                <c:pt idx="90">
                  <c:v>29433</c:v>
                </c:pt>
                <c:pt idx="91">
                  <c:v>29464</c:v>
                </c:pt>
                <c:pt idx="92">
                  <c:v>29494</c:v>
                </c:pt>
                <c:pt idx="93">
                  <c:v>29525</c:v>
                </c:pt>
                <c:pt idx="94">
                  <c:v>29555</c:v>
                </c:pt>
                <c:pt idx="95">
                  <c:v>29586</c:v>
                </c:pt>
                <c:pt idx="96">
                  <c:v>29617</c:v>
                </c:pt>
                <c:pt idx="97">
                  <c:v>29645</c:v>
                </c:pt>
                <c:pt idx="98">
                  <c:v>29676</c:v>
                </c:pt>
                <c:pt idx="99">
                  <c:v>29706</c:v>
                </c:pt>
                <c:pt idx="100">
                  <c:v>29737</c:v>
                </c:pt>
                <c:pt idx="101">
                  <c:v>29767</c:v>
                </c:pt>
                <c:pt idx="102">
                  <c:v>29798</c:v>
                </c:pt>
                <c:pt idx="103">
                  <c:v>29829</c:v>
                </c:pt>
                <c:pt idx="104">
                  <c:v>29859</c:v>
                </c:pt>
                <c:pt idx="105">
                  <c:v>29890</c:v>
                </c:pt>
                <c:pt idx="106">
                  <c:v>29920</c:v>
                </c:pt>
                <c:pt idx="107">
                  <c:v>29951</c:v>
                </c:pt>
                <c:pt idx="108">
                  <c:v>29982</c:v>
                </c:pt>
                <c:pt idx="109">
                  <c:v>30010</c:v>
                </c:pt>
                <c:pt idx="110">
                  <c:v>30041</c:v>
                </c:pt>
                <c:pt idx="111">
                  <c:v>30071</c:v>
                </c:pt>
                <c:pt idx="112">
                  <c:v>30102</c:v>
                </c:pt>
                <c:pt idx="113">
                  <c:v>30132</c:v>
                </c:pt>
                <c:pt idx="114">
                  <c:v>30163</c:v>
                </c:pt>
                <c:pt idx="115">
                  <c:v>30194</c:v>
                </c:pt>
                <c:pt idx="116">
                  <c:v>30224</c:v>
                </c:pt>
                <c:pt idx="117">
                  <c:v>30255</c:v>
                </c:pt>
                <c:pt idx="118">
                  <c:v>30285</c:v>
                </c:pt>
                <c:pt idx="119">
                  <c:v>30316</c:v>
                </c:pt>
                <c:pt idx="120">
                  <c:v>30347</c:v>
                </c:pt>
                <c:pt idx="121">
                  <c:v>30375</c:v>
                </c:pt>
                <c:pt idx="122">
                  <c:v>30406</c:v>
                </c:pt>
                <c:pt idx="123">
                  <c:v>30436</c:v>
                </c:pt>
                <c:pt idx="124">
                  <c:v>30467</c:v>
                </c:pt>
                <c:pt idx="125">
                  <c:v>30497</c:v>
                </c:pt>
                <c:pt idx="126">
                  <c:v>30528</c:v>
                </c:pt>
                <c:pt idx="127">
                  <c:v>30559</c:v>
                </c:pt>
                <c:pt idx="128">
                  <c:v>30589</c:v>
                </c:pt>
                <c:pt idx="129">
                  <c:v>30620</c:v>
                </c:pt>
                <c:pt idx="130">
                  <c:v>30650</c:v>
                </c:pt>
                <c:pt idx="131">
                  <c:v>30681</c:v>
                </c:pt>
                <c:pt idx="132">
                  <c:v>30712</c:v>
                </c:pt>
                <c:pt idx="133">
                  <c:v>30741</c:v>
                </c:pt>
                <c:pt idx="134">
                  <c:v>30772</c:v>
                </c:pt>
                <c:pt idx="135">
                  <c:v>30802</c:v>
                </c:pt>
                <c:pt idx="136">
                  <c:v>30833</c:v>
                </c:pt>
                <c:pt idx="137">
                  <c:v>30863</c:v>
                </c:pt>
                <c:pt idx="138">
                  <c:v>30894</c:v>
                </c:pt>
                <c:pt idx="139">
                  <c:v>30925</c:v>
                </c:pt>
                <c:pt idx="140">
                  <c:v>30955</c:v>
                </c:pt>
                <c:pt idx="141">
                  <c:v>30986</c:v>
                </c:pt>
                <c:pt idx="142">
                  <c:v>31016</c:v>
                </c:pt>
                <c:pt idx="143">
                  <c:v>31047</c:v>
                </c:pt>
                <c:pt idx="144">
                  <c:v>31078</c:v>
                </c:pt>
                <c:pt idx="145">
                  <c:v>31106</c:v>
                </c:pt>
                <c:pt idx="146">
                  <c:v>31137</c:v>
                </c:pt>
                <c:pt idx="147">
                  <c:v>31167</c:v>
                </c:pt>
                <c:pt idx="148">
                  <c:v>31198</c:v>
                </c:pt>
                <c:pt idx="149">
                  <c:v>31228</c:v>
                </c:pt>
                <c:pt idx="150">
                  <c:v>31259</c:v>
                </c:pt>
                <c:pt idx="151">
                  <c:v>31290</c:v>
                </c:pt>
                <c:pt idx="152">
                  <c:v>31320</c:v>
                </c:pt>
                <c:pt idx="153">
                  <c:v>31351</c:v>
                </c:pt>
                <c:pt idx="154">
                  <c:v>31381</c:v>
                </c:pt>
                <c:pt idx="155">
                  <c:v>31412</c:v>
                </c:pt>
                <c:pt idx="156">
                  <c:v>31443</c:v>
                </c:pt>
                <c:pt idx="157">
                  <c:v>31471</c:v>
                </c:pt>
                <c:pt idx="158">
                  <c:v>31502</c:v>
                </c:pt>
                <c:pt idx="159">
                  <c:v>31532</c:v>
                </c:pt>
                <c:pt idx="160">
                  <c:v>31563</c:v>
                </c:pt>
                <c:pt idx="161">
                  <c:v>31593</c:v>
                </c:pt>
                <c:pt idx="162">
                  <c:v>31624</c:v>
                </c:pt>
                <c:pt idx="163">
                  <c:v>31655</c:v>
                </c:pt>
                <c:pt idx="164">
                  <c:v>31685</c:v>
                </c:pt>
                <c:pt idx="165">
                  <c:v>31716</c:v>
                </c:pt>
                <c:pt idx="166">
                  <c:v>31746</c:v>
                </c:pt>
                <c:pt idx="167">
                  <c:v>31777</c:v>
                </c:pt>
                <c:pt idx="168">
                  <c:v>31808</c:v>
                </c:pt>
                <c:pt idx="169">
                  <c:v>31836</c:v>
                </c:pt>
                <c:pt idx="170">
                  <c:v>31867</c:v>
                </c:pt>
                <c:pt idx="171">
                  <c:v>31897</c:v>
                </c:pt>
                <c:pt idx="172">
                  <c:v>31928</c:v>
                </c:pt>
                <c:pt idx="173">
                  <c:v>31958</c:v>
                </c:pt>
                <c:pt idx="174">
                  <c:v>31989</c:v>
                </c:pt>
                <c:pt idx="175">
                  <c:v>32020</c:v>
                </c:pt>
                <c:pt idx="176">
                  <c:v>32050</c:v>
                </c:pt>
                <c:pt idx="177">
                  <c:v>32081</c:v>
                </c:pt>
                <c:pt idx="178">
                  <c:v>32111</c:v>
                </c:pt>
                <c:pt idx="179">
                  <c:v>32142</c:v>
                </c:pt>
                <c:pt idx="180">
                  <c:v>32173</c:v>
                </c:pt>
                <c:pt idx="181">
                  <c:v>32202</c:v>
                </c:pt>
                <c:pt idx="182">
                  <c:v>32233</c:v>
                </c:pt>
                <c:pt idx="183">
                  <c:v>32263</c:v>
                </c:pt>
                <c:pt idx="184">
                  <c:v>32294</c:v>
                </c:pt>
                <c:pt idx="185">
                  <c:v>32324</c:v>
                </c:pt>
                <c:pt idx="186">
                  <c:v>32355</c:v>
                </c:pt>
                <c:pt idx="187">
                  <c:v>32386</c:v>
                </c:pt>
                <c:pt idx="188">
                  <c:v>32416</c:v>
                </c:pt>
                <c:pt idx="189">
                  <c:v>32447</c:v>
                </c:pt>
                <c:pt idx="190">
                  <c:v>32477</c:v>
                </c:pt>
                <c:pt idx="191">
                  <c:v>32508</c:v>
                </c:pt>
                <c:pt idx="192">
                  <c:v>32539</c:v>
                </c:pt>
                <c:pt idx="193">
                  <c:v>32567</c:v>
                </c:pt>
                <c:pt idx="194">
                  <c:v>32598</c:v>
                </c:pt>
                <c:pt idx="195">
                  <c:v>32628</c:v>
                </c:pt>
                <c:pt idx="196">
                  <c:v>32659</c:v>
                </c:pt>
                <c:pt idx="197">
                  <c:v>32689</c:v>
                </c:pt>
                <c:pt idx="198">
                  <c:v>32720</c:v>
                </c:pt>
                <c:pt idx="199">
                  <c:v>32751</c:v>
                </c:pt>
                <c:pt idx="200">
                  <c:v>32781</c:v>
                </c:pt>
                <c:pt idx="201">
                  <c:v>32812</c:v>
                </c:pt>
                <c:pt idx="202">
                  <c:v>32842</c:v>
                </c:pt>
                <c:pt idx="203">
                  <c:v>32873</c:v>
                </c:pt>
                <c:pt idx="204">
                  <c:v>32904</c:v>
                </c:pt>
                <c:pt idx="205">
                  <c:v>32932</c:v>
                </c:pt>
                <c:pt idx="206">
                  <c:v>32963</c:v>
                </c:pt>
                <c:pt idx="207">
                  <c:v>32993</c:v>
                </c:pt>
                <c:pt idx="208">
                  <c:v>33024</c:v>
                </c:pt>
                <c:pt idx="209">
                  <c:v>33054</c:v>
                </c:pt>
                <c:pt idx="210">
                  <c:v>33085</c:v>
                </c:pt>
                <c:pt idx="211">
                  <c:v>33116</c:v>
                </c:pt>
                <c:pt idx="212">
                  <c:v>33146</c:v>
                </c:pt>
                <c:pt idx="213">
                  <c:v>33177</c:v>
                </c:pt>
                <c:pt idx="214">
                  <c:v>33207</c:v>
                </c:pt>
                <c:pt idx="215">
                  <c:v>33238</c:v>
                </c:pt>
                <c:pt idx="216">
                  <c:v>33269</c:v>
                </c:pt>
                <c:pt idx="217">
                  <c:v>33297</c:v>
                </c:pt>
                <c:pt idx="218">
                  <c:v>33328</c:v>
                </c:pt>
                <c:pt idx="219">
                  <c:v>33358</c:v>
                </c:pt>
                <c:pt idx="220">
                  <c:v>33389</c:v>
                </c:pt>
                <c:pt idx="221">
                  <c:v>33419</c:v>
                </c:pt>
                <c:pt idx="222">
                  <c:v>33450</c:v>
                </c:pt>
                <c:pt idx="223">
                  <c:v>33481</c:v>
                </c:pt>
                <c:pt idx="224">
                  <c:v>33511</c:v>
                </c:pt>
                <c:pt idx="225">
                  <c:v>33542</c:v>
                </c:pt>
                <c:pt idx="226">
                  <c:v>33572</c:v>
                </c:pt>
                <c:pt idx="227">
                  <c:v>33603</c:v>
                </c:pt>
                <c:pt idx="228">
                  <c:v>33634</c:v>
                </c:pt>
                <c:pt idx="229">
                  <c:v>33663</c:v>
                </c:pt>
                <c:pt idx="230">
                  <c:v>33694</c:v>
                </c:pt>
                <c:pt idx="231">
                  <c:v>33724</c:v>
                </c:pt>
                <c:pt idx="232">
                  <c:v>33755</c:v>
                </c:pt>
                <c:pt idx="233">
                  <c:v>33785</c:v>
                </c:pt>
                <c:pt idx="234">
                  <c:v>33816</c:v>
                </c:pt>
                <c:pt idx="235">
                  <c:v>33847</c:v>
                </c:pt>
                <c:pt idx="236">
                  <c:v>33877</c:v>
                </c:pt>
                <c:pt idx="237">
                  <c:v>33908</c:v>
                </c:pt>
                <c:pt idx="238">
                  <c:v>33938</c:v>
                </c:pt>
                <c:pt idx="239">
                  <c:v>33969</c:v>
                </c:pt>
                <c:pt idx="240">
                  <c:v>34000</c:v>
                </c:pt>
                <c:pt idx="241">
                  <c:v>34028</c:v>
                </c:pt>
                <c:pt idx="242">
                  <c:v>34059</c:v>
                </c:pt>
                <c:pt idx="243">
                  <c:v>34089</c:v>
                </c:pt>
                <c:pt idx="244">
                  <c:v>34120</c:v>
                </c:pt>
                <c:pt idx="245">
                  <c:v>34150</c:v>
                </c:pt>
                <c:pt idx="246">
                  <c:v>34181</c:v>
                </c:pt>
                <c:pt idx="247">
                  <c:v>34212</c:v>
                </c:pt>
                <c:pt idx="248">
                  <c:v>34242</c:v>
                </c:pt>
                <c:pt idx="249">
                  <c:v>34273</c:v>
                </c:pt>
                <c:pt idx="250">
                  <c:v>34303</c:v>
                </c:pt>
                <c:pt idx="251">
                  <c:v>34334</c:v>
                </c:pt>
                <c:pt idx="252">
                  <c:v>34365</c:v>
                </c:pt>
                <c:pt idx="253">
                  <c:v>34393</c:v>
                </c:pt>
                <c:pt idx="254">
                  <c:v>34424</c:v>
                </c:pt>
                <c:pt idx="255">
                  <c:v>34454</c:v>
                </c:pt>
                <c:pt idx="256">
                  <c:v>34485</c:v>
                </c:pt>
                <c:pt idx="257">
                  <c:v>34515</c:v>
                </c:pt>
                <c:pt idx="258">
                  <c:v>34546</c:v>
                </c:pt>
                <c:pt idx="259">
                  <c:v>34577</c:v>
                </c:pt>
                <c:pt idx="260">
                  <c:v>34607</c:v>
                </c:pt>
                <c:pt idx="261">
                  <c:v>34638</c:v>
                </c:pt>
                <c:pt idx="262">
                  <c:v>34668</c:v>
                </c:pt>
                <c:pt idx="263">
                  <c:v>34699</c:v>
                </c:pt>
                <c:pt idx="264">
                  <c:v>34730</c:v>
                </c:pt>
                <c:pt idx="265">
                  <c:v>34758</c:v>
                </c:pt>
                <c:pt idx="266">
                  <c:v>34789</c:v>
                </c:pt>
                <c:pt idx="267">
                  <c:v>34819</c:v>
                </c:pt>
                <c:pt idx="268">
                  <c:v>34850</c:v>
                </c:pt>
                <c:pt idx="269">
                  <c:v>34880</c:v>
                </c:pt>
                <c:pt idx="270">
                  <c:v>34911</c:v>
                </c:pt>
                <c:pt idx="271">
                  <c:v>34942</c:v>
                </c:pt>
                <c:pt idx="272">
                  <c:v>34972</c:v>
                </c:pt>
                <c:pt idx="273">
                  <c:v>35003</c:v>
                </c:pt>
                <c:pt idx="274">
                  <c:v>35033</c:v>
                </c:pt>
                <c:pt idx="275">
                  <c:v>35064</c:v>
                </c:pt>
                <c:pt idx="276">
                  <c:v>35095</c:v>
                </c:pt>
                <c:pt idx="277">
                  <c:v>35124</c:v>
                </c:pt>
                <c:pt idx="278">
                  <c:v>35155</c:v>
                </c:pt>
                <c:pt idx="279">
                  <c:v>35185</c:v>
                </c:pt>
                <c:pt idx="280">
                  <c:v>35216</c:v>
                </c:pt>
                <c:pt idx="281">
                  <c:v>35246</c:v>
                </c:pt>
                <c:pt idx="282">
                  <c:v>35277</c:v>
                </c:pt>
                <c:pt idx="283">
                  <c:v>35308</c:v>
                </c:pt>
                <c:pt idx="284">
                  <c:v>35338</c:v>
                </c:pt>
                <c:pt idx="285">
                  <c:v>35369</c:v>
                </c:pt>
                <c:pt idx="286">
                  <c:v>35399</c:v>
                </c:pt>
                <c:pt idx="287">
                  <c:v>35430</c:v>
                </c:pt>
                <c:pt idx="288">
                  <c:v>35461</c:v>
                </c:pt>
                <c:pt idx="289">
                  <c:v>35489</c:v>
                </c:pt>
                <c:pt idx="290">
                  <c:v>35520</c:v>
                </c:pt>
                <c:pt idx="291">
                  <c:v>35550</c:v>
                </c:pt>
                <c:pt idx="292">
                  <c:v>35581</c:v>
                </c:pt>
                <c:pt idx="293">
                  <c:v>35611</c:v>
                </c:pt>
                <c:pt idx="294">
                  <c:v>35642</c:v>
                </c:pt>
                <c:pt idx="295">
                  <c:v>35673</c:v>
                </c:pt>
                <c:pt idx="296">
                  <c:v>35703</c:v>
                </c:pt>
                <c:pt idx="297">
                  <c:v>35734</c:v>
                </c:pt>
                <c:pt idx="298">
                  <c:v>35764</c:v>
                </c:pt>
                <c:pt idx="299">
                  <c:v>35795</c:v>
                </c:pt>
                <c:pt idx="300">
                  <c:v>35826</c:v>
                </c:pt>
                <c:pt idx="301">
                  <c:v>35854</c:v>
                </c:pt>
                <c:pt idx="302">
                  <c:v>35885</c:v>
                </c:pt>
                <c:pt idx="303">
                  <c:v>35915</c:v>
                </c:pt>
                <c:pt idx="304">
                  <c:v>35946</c:v>
                </c:pt>
                <c:pt idx="305">
                  <c:v>35976</c:v>
                </c:pt>
                <c:pt idx="306">
                  <c:v>36007</c:v>
                </c:pt>
                <c:pt idx="307">
                  <c:v>36038</c:v>
                </c:pt>
                <c:pt idx="308">
                  <c:v>36068</c:v>
                </c:pt>
                <c:pt idx="309">
                  <c:v>36099</c:v>
                </c:pt>
                <c:pt idx="310">
                  <c:v>36129</c:v>
                </c:pt>
                <c:pt idx="311">
                  <c:v>36160</c:v>
                </c:pt>
                <c:pt idx="312">
                  <c:v>36191</c:v>
                </c:pt>
                <c:pt idx="313">
                  <c:v>36219</c:v>
                </c:pt>
                <c:pt idx="314">
                  <c:v>36250</c:v>
                </c:pt>
                <c:pt idx="315">
                  <c:v>36280</c:v>
                </c:pt>
                <c:pt idx="316">
                  <c:v>36311</c:v>
                </c:pt>
                <c:pt idx="317">
                  <c:v>36341</c:v>
                </c:pt>
                <c:pt idx="318">
                  <c:v>36372</c:v>
                </c:pt>
                <c:pt idx="319">
                  <c:v>36403</c:v>
                </c:pt>
                <c:pt idx="320">
                  <c:v>36433</c:v>
                </c:pt>
                <c:pt idx="321">
                  <c:v>36464</c:v>
                </c:pt>
                <c:pt idx="322">
                  <c:v>36494</c:v>
                </c:pt>
                <c:pt idx="323">
                  <c:v>36525</c:v>
                </c:pt>
                <c:pt idx="324">
                  <c:v>36556</c:v>
                </c:pt>
                <c:pt idx="325">
                  <c:v>36585</c:v>
                </c:pt>
                <c:pt idx="326">
                  <c:v>36616</c:v>
                </c:pt>
                <c:pt idx="327">
                  <c:v>36646</c:v>
                </c:pt>
                <c:pt idx="328">
                  <c:v>36677</c:v>
                </c:pt>
                <c:pt idx="329">
                  <c:v>36707</c:v>
                </c:pt>
                <c:pt idx="330">
                  <c:v>36738</c:v>
                </c:pt>
                <c:pt idx="331">
                  <c:v>36769</c:v>
                </c:pt>
                <c:pt idx="332">
                  <c:v>36799</c:v>
                </c:pt>
                <c:pt idx="333">
                  <c:v>36830</c:v>
                </c:pt>
                <c:pt idx="334">
                  <c:v>36860</c:v>
                </c:pt>
                <c:pt idx="335">
                  <c:v>36891</c:v>
                </c:pt>
                <c:pt idx="336">
                  <c:v>36922</c:v>
                </c:pt>
                <c:pt idx="337">
                  <c:v>36950</c:v>
                </c:pt>
                <c:pt idx="338">
                  <c:v>36981</c:v>
                </c:pt>
                <c:pt idx="339">
                  <c:v>37011</c:v>
                </c:pt>
                <c:pt idx="340">
                  <c:v>37042</c:v>
                </c:pt>
                <c:pt idx="341">
                  <c:v>37072</c:v>
                </c:pt>
                <c:pt idx="342">
                  <c:v>37103</c:v>
                </c:pt>
                <c:pt idx="343">
                  <c:v>37134</c:v>
                </c:pt>
                <c:pt idx="344">
                  <c:v>37164</c:v>
                </c:pt>
                <c:pt idx="345">
                  <c:v>37195</c:v>
                </c:pt>
                <c:pt idx="346">
                  <c:v>37225</c:v>
                </c:pt>
                <c:pt idx="347">
                  <c:v>37256</c:v>
                </c:pt>
                <c:pt idx="348">
                  <c:v>37287</c:v>
                </c:pt>
                <c:pt idx="349">
                  <c:v>37315</c:v>
                </c:pt>
                <c:pt idx="350">
                  <c:v>37346</c:v>
                </c:pt>
                <c:pt idx="351">
                  <c:v>37376</c:v>
                </c:pt>
                <c:pt idx="352">
                  <c:v>37407</c:v>
                </c:pt>
                <c:pt idx="353">
                  <c:v>37437</c:v>
                </c:pt>
                <c:pt idx="354">
                  <c:v>37468</c:v>
                </c:pt>
                <c:pt idx="355">
                  <c:v>37499</c:v>
                </c:pt>
                <c:pt idx="356">
                  <c:v>37529</c:v>
                </c:pt>
                <c:pt idx="357">
                  <c:v>37560</c:v>
                </c:pt>
                <c:pt idx="358">
                  <c:v>37590</c:v>
                </c:pt>
                <c:pt idx="359">
                  <c:v>37621</c:v>
                </c:pt>
                <c:pt idx="360">
                  <c:v>37652</c:v>
                </c:pt>
                <c:pt idx="361">
                  <c:v>37680</c:v>
                </c:pt>
                <c:pt idx="362">
                  <c:v>37711</c:v>
                </c:pt>
                <c:pt idx="363">
                  <c:v>37741</c:v>
                </c:pt>
                <c:pt idx="364">
                  <c:v>37772</c:v>
                </c:pt>
                <c:pt idx="365">
                  <c:v>37802</c:v>
                </c:pt>
                <c:pt idx="366">
                  <c:v>37833</c:v>
                </c:pt>
                <c:pt idx="367">
                  <c:v>37864</c:v>
                </c:pt>
                <c:pt idx="368">
                  <c:v>37894</c:v>
                </c:pt>
                <c:pt idx="369">
                  <c:v>37925</c:v>
                </c:pt>
                <c:pt idx="370">
                  <c:v>37955</c:v>
                </c:pt>
                <c:pt idx="371">
                  <c:v>37986</c:v>
                </c:pt>
                <c:pt idx="372">
                  <c:v>38017</c:v>
                </c:pt>
                <c:pt idx="373">
                  <c:v>38046</c:v>
                </c:pt>
                <c:pt idx="374">
                  <c:v>38077</c:v>
                </c:pt>
                <c:pt idx="375">
                  <c:v>38107</c:v>
                </c:pt>
                <c:pt idx="376">
                  <c:v>38138</c:v>
                </c:pt>
                <c:pt idx="377">
                  <c:v>38168</c:v>
                </c:pt>
                <c:pt idx="378">
                  <c:v>38199</c:v>
                </c:pt>
                <c:pt idx="379">
                  <c:v>38230</c:v>
                </c:pt>
                <c:pt idx="380">
                  <c:v>38260</c:v>
                </c:pt>
                <c:pt idx="381">
                  <c:v>38291</c:v>
                </c:pt>
                <c:pt idx="382">
                  <c:v>38321</c:v>
                </c:pt>
                <c:pt idx="383">
                  <c:v>38352</c:v>
                </c:pt>
                <c:pt idx="384">
                  <c:v>38383</c:v>
                </c:pt>
                <c:pt idx="385">
                  <c:v>38411</c:v>
                </c:pt>
                <c:pt idx="386">
                  <c:v>38442</c:v>
                </c:pt>
                <c:pt idx="387">
                  <c:v>38472</c:v>
                </c:pt>
                <c:pt idx="388">
                  <c:v>38503</c:v>
                </c:pt>
                <c:pt idx="389">
                  <c:v>38533</c:v>
                </c:pt>
                <c:pt idx="390">
                  <c:v>38564</c:v>
                </c:pt>
                <c:pt idx="391">
                  <c:v>38595</c:v>
                </c:pt>
                <c:pt idx="392">
                  <c:v>38625</c:v>
                </c:pt>
                <c:pt idx="393">
                  <c:v>38656</c:v>
                </c:pt>
                <c:pt idx="394">
                  <c:v>38686</c:v>
                </c:pt>
                <c:pt idx="395">
                  <c:v>38717</c:v>
                </c:pt>
                <c:pt idx="396">
                  <c:v>38748</c:v>
                </c:pt>
                <c:pt idx="397">
                  <c:v>38776</c:v>
                </c:pt>
                <c:pt idx="398">
                  <c:v>38807</c:v>
                </c:pt>
                <c:pt idx="399">
                  <c:v>38837</c:v>
                </c:pt>
                <c:pt idx="400">
                  <c:v>38868</c:v>
                </c:pt>
                <c:pt idx="401">
                  <c:v>38898</c:v>
                </c:pt>
                <c:pt idx="402">
                  <c:v>38929</c:v>
                </c:pt>
                <c:pt idx="403">
                  <c:v>38960</c:v>
                </c:pt>
                <c:pt idx="404">
                  <c:v>38990</c:v>
                </c:pt>
                <c:pt idx="405">
                  <c:v>39021</c:v>
                </c:pt>
                <c:pt idx="406">
                  <c:v>39051</c:v>
                </c:pt>
                <c:pt idx="407">
                  <c:v>39082</c:v>
                </c:pt>
                <c:pt idx="408">
                  <c:v>39113</c:v>
                </c:pt>
                <c:pt idx="409">
                  <c:v>39141</c:v>
                </c:pt>
                <c:pt idx="410">
                  <c:v>39172</c:v>
                </c:pt>
                <c:pt idx="411">
                  <c:v>39202</c:v>
                </c:pt>
                <c:pt idx="412">
                  <c:v>39233</c:v>
                </c:pt>
                <c:pt idx="413">
                  <c:v>39263</c:v>
                </c:pt>
                <c:pt idx="414">
                  <c:v>39294</c:v>
                </c:pt>
                <c:pt idx="415">
                  <c:v>39325</c:v>
                </c:pt>
                <c:pt idx="416">
                  <c:v>39355</c:v>
                </c:pt>
                <c:pt idx="417">
                  <c:v>39386</c:v>
                </c:pt>
                <c:pt idx="418">
                  <c:v>39416</c:v>
                </c:pt>
                <c:pt idx="419">
                  <c:v>39447</c:v>
                </c:pt>
                <c:pt idx="420">
                  <c:v>39478</c:v>
                </c:pt>
                <c:pt idx="421">
                  <c:v>39507</c:v>
                </c:pt>
                <c:pt idx="422">
                  <c:v>39538</c:v>
                </c:pt>
                <c:pt idx="423">
                  <c:v>39568</c:v>
                </c:pt>
                <c:pt idx="424">
                  <c:v>39599</c:v>
                </c:pt>
                <c:pt idx="425">
                  <c:v>39629</c:v>
                </c:pt>
                <c:pt idx="426">
                  <c:v>39660</c:v>
                </c:pt>
                <c:pt idx="427">
                  <c:v>39691</c:v>
                </c:pt>
                <c:pt idx="428">
                  <c:v>39721</c:v>
                </c:pt>
                <c:pt idx="429">
                  <c:v>39752</c:v>
                </c:pt>
                <c:pt idx="430">
                  <c:v>39782</c:v>
                </c:pt>
                <c:pt idx="431">
                  <c:v>39813</c:v>
                </c:pt>
                <c:pt idx="432">
                  <c:v>39844</c:v>
                </c:pt>
                <c:pt idx="433">
                  <c:v>39872</c:v>
                </c:pt>
                <c:pt idx="434">
                  <c:v>39903</c:v>
                </c:pt>
                <c:pt idx="435">
                  <c:v>39933</c:v>
                </c:pt>
                <c:pt idx="436">
                  <c:v>39964</c:v>
                </c:pt>
                <c:pt idx="437">
                  <c:v>39994</c:v>
                </c:pt>
                <c:pt idx="438">
                  <c:v>40025</c:v>
                </c:pt>
                <c:pt idx="439">
                  <c:v>40056</c:v>
                </c:pt>
                <c:pt idx="440">
                  <c:v>40086</c:v>
                </c:pt>
                <c:pt idx="441">
                  <c:v>40117</c:v>
                </c:pt>
                <c:pt idx="442">
                  <c:v>40147</c:v>
                </c:pt>
                <c:pt idx="443">
                  <c:v>40178</c:v>
                </c:pt>
                <c:pt idx="444">
                  <c:v>40209</c:v>
                </c:pt>
                <c:pt idx="445">
                  <c:v>40237</c:v>
                </c:pt>
                <c:pt idx="446">
                  <c:v>40268</c:v>
                </c:pt>
                <c:pt idx="447">
                  <c:v>40298</c:v>
                </c:pt>
                <c:pt idx="448">
                  <c:v>40329</c:v>
                </c:pt>
                <c:pt idx="449">
                  <c:v>40359</c:v>
                </c:pt>
                <c:pt idx="450">
                  <c:v>40390</c:v>
                </c:pt>
                <c:pt idx="451">
                  <c:v>40421</c:v>
                </c:pt>
                <c:pt idx="452">
                  <c:v>40451</c:v>
                </c:pt>
                <c:pt idx="453">
                  <c:v>40482</c:v>
                </c:pt>
                <c:pt idx="454">
                  <c:v>40512</c:v>
                </c:pt>
                <c:pt idx="455">
                  <c:v>40543</c:v>
                </c:pt>
                <c:pt idx="456">
                  <c:v>40574</c:v>
                </c:pt>
                <c:pt idx="457">
                  <c:v>40602</c:v>
                </c:pt>
                <c:pt idx="458">
                  <c:v>40633</c:v>
                </c:pt>
                <c:pt idx="459">
                  <c:v>40663</c:v>
                </c:pt>
                <c:pt idx="460">
                  <c:v>40694</c:v>
                </c:pt>
                <c:pt idx="461">
                  <c:v>40724</c:v>
                </c:pt>
                <c:pt idx="462">
                  <c:v>40755</c:v>
                </c:pt>
                <c:pt idx="463">
                  <c:v>40786</c:v>
                </c:pt>
                <c:pt idx="464">
                  <c:v>40816</c:v>
                </c:pt>
                <c:pt idx="465">
                  <c:v>40847</c:v>
                </c:pt>
                <c:pt idx="466">
                  <c:v>40877</c:v>
                </c:pt>
                <c:pt idx="467">
                  <c:v>40908</c:v>
                </c:pt>
                <c:pt idx="468">
                  <c:v>40939</c:v>
                </c:pt>
                <c:pt idx="469">
                  <c:v>40968</c:v>
                </c:pt>
                <c:pt idx="470">
                  <c:v>40999</c:v>
                </c:pt>
                <c:pt idx="471">
                  <c:v>41029</c:v>
                </c:pt>
                <c:pt idx="472">
                  <c:v>41060</c:v>
                </c:pt>
                <c:pt idx="473">
                  <c:v>41090</c:v>
                </c:pt>
                <c:pt idx="474">
                  <c:v>41121</c:v>
                </c:pt>
                <c:pt idx="475">
                  <c:v>41152</c:v>
                </c:pt>
                <c:pt idx="476">
                  <c:v>41182</c:v>
                </c:pt>
                <c:pt idx="477">
                  <c:v>41213</c:v>
                </c:pt>
                <c:pt idx="478">
                  <c:v>41243</c:v>
                </c:pt>
                <c:pt idx="479">
                  <c:v>41274</c:v>
                </c:pt>
                <c:pt idx="480">
                  <c:v>41305</c:v>
                </c:pt>
                <c:pt idx="481">
                  <c:v>41333</c:v>
                </c:pt>
                <c:pt idx="482">
                  <c:v>41364</c:v>
                </c:pt>
                <c:pt idx="483">
                  <c:v>41394</c:v>
                </c:pt>
                <c:pt idx="484">
                  <c:v>41425</c:v>
                </c:pt>
                <c:pt idx="485">
                  <c:v>41455</c:v>
                </c:pt>
                <c:pt idx="486">
                  <c:v>41486</c:v>
                </c:pt>
                <c:pt idx="487">
                  <c:v>41517</c:v>
                </c:pt>
                <c:pt idx="488">
                  <c:v>41547</c:v>
                </c:pt>
                <c:pt idx="489">
                  <c:v>41578</c:v>
                </c:pt>
                <c:pt idx="490">
                  <c:v>41608</c:v>
                </c:pt>
                <c:pt idx="491">
                  <c:v>41639</c:v>
                </c:pt>
                <c:pt idx="492">
                  <c:v>41670</c:v>
                </c:pt>
                <c:pt idx="493">
                  <c:v>41698</c:v>
                </c:pt>
                <c:pt idx="494">
                  <c:v>41729</c:v>
                </c:pt>
                <c:pt idx="495">
                  <c:v>41759</c:v>
                </c:pt>
                <c:pt idx="496">
                  <c:v>41790</c:v>
                </c:pt>
                <c:pt idx="497">
                  <c:v>41820</c:v>
                </c:pt>
                <c:pt idx="498">
                  <c:v>41851</c:v>
                </c:pt>
                <c:pt idx="499">
                  <c:v>41882</c:v>
                </c:pt>
                <c:pt idx="500">
                  <c:v>41912</c:v>
                </c:pt>
                <c:pt idx="501">
                  <c:v>41943</c:v>
                </c:pt>
                <c:pt idx="502">
                  <c:v>41973</c:v>
                </c:pt>
                <c:pt idx="503">
                  <c:v>42004</c:v>
                </c:pt>
                <c:pt idx="504">
                  <c:v>42035</c:v>
                </c:pt>
                <c:pt idx="505">
                  <c:v>42063</c:v>
                </c:pt>
                <c:pt idx="506">
                  <c:v>42094</c:v>
                </c:pt>
                <c:pt idx="507">
                  <c:v>42124</c:v>
                </c:pt>
                <c:pt idx="508">
                  <c:v>42155</c:v>
                </c:pt>
                <c:pt idx="509">
                  <c:v>42185</c:v>
                </c:pt>
                <c:pt idx="510">
                  <c:v>42216</c:v>
                </c:pt>
                <c:pt idx="511">
                  <c:v>42247</c:v>
                </c:pt>
                <c:pt idx="512">
                  <c:v>42277</c:v>
                </c:pt>
                <c:pt idx="513">
                  <c:v>42308</c:v>
                </c:pt>
                <c:pt idx="514">
                  <c:v>42338</c:v>
                </c:pt>
                <c:pt idx="515">
                  <c:v>42369</c:v>
                </c:pt>
                <c:pt idx="516">
                  <c:v>42400</c:v>
                </c:pt>
                <c:pt idx="517">
                  <c:v>42429</c:v>
                </c:pt>
                <c:pt idx="518">
                  <c:v>42460</c:v>
                </c:pt>
                <c:pt idx="519">
                  <c:v>42490</c:v>
                </c:pt>
                <c:pt idx="520">
                  <c:v>42521</c:v>
                </c:pt>
                <c:pt idx="521">
                  <c:v>42551</c:v>
                </c:pt>
                <c:pt idx="522">
                  <c:v>42582</c:v>
                </c:pt>
                <c:pt idx="523">
                  <c:v>42613</c:v>
                </c:pt>
                <c:pt idx="524">
                  <c:v>42643</c:v>
                </c:pt>
                <c:pt idx="525">
                  <c:v>42674</c:v>
                </c:pt>
                <c:pt idx="526">
                  <c:v>42704</c:v>
                </c:pt>
                <c:pt idx="527">
                  <c:v>42735</c:v>
                </c:pt>
                <c:pt idx="528">
                  <c:v>42766</c:v>
                </c:pt>
                <c:pt idx="529">
                  <c:v>42794</c:v>
                </c:pt>
                <c:pt idx="530">
                  <c:v>42825</c:v>
                </c:pt>
                <c:pt idx="531">
                  <c:v>42855</c:v>
                </c:pt>
                <c:pt idx="532">
                  <c:v>42886</c:v>
                </c:pt>
                <c:pt idx="533">
                  <c:v>42916</c:v>
                </c:pt>
                <c:pt idx="534">
                  <c:v>42947</c:v>
                </c:pt>
                <c:pt idx="535">
                  <c:v>42978</c:v>
                </c:pt>
                <c:pt idx="536">
                  <c:v>43008</c:v>
                </c:pt>
                <c:pt idx="537">
                  <c:v>43039</c:v>
                </c:pt>
                <c:pt idx="538">
                  <c:v>43069</c:v>
                </c:pt>
                <c:pt idx="539">
                  <c:v>43100</c:v>
                </c:pt>
                <c:pt idx="540">
                  <c:v>43131</c:v>
                </c:pt>
                <c:pt idx="541">
                  <c:v>43159</c:v>
                </c:pt>
                <c:pt idx="542">
                  <c:v>43190</c:v>
                </c:pt>
                <c:pt idx="543">
                  <c:v>43220</c:v>
                </c:pt>
                <c:pt idx="544">
                  <c:v>43251</c:v>
                </c:pt>
                <c:pt idx="545">
                  <c:v>43281</c:v>
                </c:pt>
                <c:pt idx="546">
                  <c:v>43312</c:v>
                </c:pt>
                <c:pt idx="547">
                  <c:v>43343</c:v>
                </c:pt>
                <c:pt idx="548">
                  <c:v>43373</c:v>
                </c:pt>
                <c:pt idx="549">
                  <c:v>43404</c:v>
                </c:pt>
                <c:pt idx="550">
                  <c:v>43434</c:v>
                </c:pt>
                <c:pt idx="551">
                  <c:v>43465</c:v>
                </c:pt>
                <c:pt idx="552">
                  <c:v>43496</c:v>
                </c:pt>
                <c:pt idx="553">
                  <c:v>43524</c:v>
                </c:pt>
                <c:pt idx="554">
                  <c:v>43555</c:v>
                </c:pt>
                <c:pt idx="555">
                  <c:v>43585</c:v>
                </c:pt>
                <c:pt idx="556">
                  <c:v>43616</c:v>
                </c:pt>
                <c:pt idx="557">
                  <c:v>43646</c:v>
                </c:pt>
                <c:pt idx="558">
                  <c:v>43677</c:v>
                </c:pt>
                <c:pt idx="559">
                  <c:v>43708</c:v>
                </c:pt>
                <c:pt idx="560">
                  <c:v>43738</c:v>
                </c:pt>
                <c:pt idx="561">
                  <c:v>43769</c:v>
                </c:pt>
                <c:pt idx="562">
                  <c:v>43799</c:v>
                </c:pt>
                <c:pt idx="563">
                  <c:v>43830</c:v>
                </c:pt>
                <c:pt idx="564">
                  <c:v>43861</c:v>
                </c:pt>
                <c:pt idx="565">
                  <c:v>43890</c:v>
                </c:pt>
                <c:pt idx="566">
                  <c:v>43921</c:v>
                </c:pt>
                <c:pt idx="567">
                  <c:v>43951</c:v>
                </c:pt>
                <c:pt idx="568">
                  <c:v>43982</c:v>
                </c:pt>
                <c:pt idx="569">
                  <c:v>44012</c:v>
                </c:pt>
                <c:pt idx="570">
                  <c:v>44043</c:v>
                </c:pt>
                <c:pt idx="571">
                  <c:v>44074</c:v>
                </c:pt>
                <c:pt idx="572">
                  <c:v>44104</c:v>
                </c:pt>
                <c:pt idx="573">
                  <c:v>44135</c:v>
                </c:pt>
                <c:pt idx="574">
                  <c:v>44165</c:v>
                </c:pt>
                <c:pt idx="575">
                  <c:v>44196</c:v>
                </c:pt>
                <c:pt idx="576">
                  <c:v>44227</c:v>
                </c:pt>
                <c:pt idx="577">
                  <c:v>44255</c:v>
                </c:pt>
                <c:pt idx="578">
                  <c:v>44286</c:v>
                </c:pt>
                <c:pt idx="579">
                  <c:v>44316</c:v>
                </c:pt>
                <c:pt idx="580">
                  <c:v>44347</c:v>
                </c:pt>
                <c:pt idx="581">
                  <c:v>44377</c:v>
                </c:pt>
                <c:pt idx="582">
                  <c:v>44408</c:v>
                </c:pt>
                <c:pt idx="583">
                  <c:v>44439</c:v>
                </c:pt>
                <c:pt idx="584">
                  <c:v>44469</c:v>
                </c:pt>
                <c:pt idx="585">
                  <c:v>44500</c:v>
                </c:pt>
                <c:pt idx="586">
                  <c:v>44530</c:v>
                </c:pt>
                <c:pt idx="587">
                  <c:v>44561</c:v>
                </c:pt>
                <c:pt idx="588">
                  <c:v>44592</c:v>
                </c:pt>
                <c:pt idx="589">
                  <c:v>44620</c:v>
                </c:pt>
                <c:pt idx="590">
                  <c:v>44651</c:v>
                </c:pt>
                <c:pt idx="591">
                  <c:v>44681</c:v>
                </c:pt>
                <c:pt idx="592">
                  <c:v>44712</c:v>
                </c:pt>
                <c:pt idx="593">
                  <c:v>44742</c:v>
                </c:pt>
                <c:pt idx="594">
                  <c:v>44773</c:v>
                </c:pt>
                <c:pt idx="595">
                  <c:v>44804</c:v>
                </c:pt>
                <c:pt idx="596">
                  <c:v>44834</c:v>
                </c:pt>
                <c:pt idx="597">
                  <c:v>44865</c:v>
                </c:pt>
                <c:pt idx="598">
                  <c:v>44895</c:v>
                </c:pt>
                <c:pt idx="599">
                  <c:v>44926</c:v>
                </c:pt>
                <c:pt idx="600">
                  <c:v>44957</c:v>
                </c:pt>
                <c:pt idx="601">
                  <c:v>44985</c:v>
                </c:pt>
                <c:pt idx="602">
                  <c:v>45016</c:v>
                </c:pt>
                <c:pt idx="603">
                  <c:v>45046</c:v>
                </c:pt>
                <c:pt idx="604">
                  <c:v>45077</c:v>
                </c:pt>
                <c:pt idx="605">
                  <c:v>45107</c:v>
                </c:pt>
                <c:pt idx="606">
                  <c:v>45138</c:v>
                </c:pt>
                <c:pt idx="607">
                  <c:v>45169</c:v>
                </c:pt>
                <c:pt idx="608">
                  <c:v>45199</c:v>
                </c:pt>
                <c:pt idx="609">
                  <c:v>45230</c:v>
                </c:pt>
                <c:pt idx="610">
                  <c:v>45260</c:v>
                </c:pt>
                <c:pt idx="611">
                  <c:v>45291</c:v>
                </c:pt>
                <c:pt idx="612">
                  <c:v>45322</c:v>
                </c:pt>
                <c:pt idx="613">
                  <c:v>45351</c:v>
                </c:pt>
                <c:pt idx="614">
                  <c:v>45382</c:v>
                </c:pt>
                <c:pt idx="615">
                  <c:v>45412</c:v>
                </c:pt>
                <c:pt idx="616">
                  <c:v>45443</c:v>
                </c:pt>
                <c:pt idx="617">
                  <c:v>45473</c:v>
                </c:pt>
                <c:pt idx="618">
                  <c:v>45504</c:v>
                </c:pt>
                <c:pt idx="619">
                  <c:v>45535</c:v>
                </c:pt>
                <c:pt idx="620">
                  <c:v>45565</c:v>
                </c:pt>
                <c:pt idx="621">
                  <c:v>45596</c:v>
                </c:pt>
                <c:pt idx="622">
                  <c:v>45626</c:v>
                </c:pt>
                <c:pt idx="623">
                  <c:v>45657</c:v>
                </c:pt>
                <c:pt idx="624">
                  <c:v>45688</c:v>
                </c:pt>
                <c:pt idx="625">
                  <c:v>45716</c:v>
                </c:pt>
                <c:pt idx="626">
                  <c:v>45747</c:v>
                </c:pt>
                <c:pt idx="627">
                  <c:v>45777</c:v>
                </c:pt>
                <c:pt idx="628">
                  <c:v>45808</c:v>
                </c:pt>
                <c:pt idx="629">
                  <c:v>45838</c:v>
                </c:pt>
                <c:pt idx="630">
                  <c:v>45869</c:v>
                </c:pt>
                <c:pt idx="631">
                  <c:v>45900</c:v>
                </c:pt>
                <c:pt idx="632">
                  <c:v>45930</c:v>
                </c:pt>
                <c:pt idx="633">
                  <c:v>45961</c:v>
                </c:pt>
                <c:pt idx="634">
                  <c:v>45991</c:v>
                </c:pt>
                <c:pt idx="635">
                  <c:v>46022</c:v>
                </c:pt>
                <c:pt idx="636">
                  <c:v>46053</c:v>
                </c:pt>
                <c:pt idx="637">
                  <c:v>46081</c:v>
                </c:pt>
                <c:pt idx="638">
                  <c:v>46112</c:v>
                </c:pt>
                <c:pt idx="639">
                  <c:v>46142</c:v>
                </c:pt>
                <c:pt idx="640">
                  <c:v>46173</c:v>
                </c:pt>
                <c:pt idx="641">
                  <c:v>46203</c:v>
                </c:pt>
                <c:pt idx="642">
                  <c:v>46234</c:v>
                </c:pt>
                <c:pt idx="643">
                  <c:v>46265</c:v>
                </c:pt>
                <c:pt idx="644">
                  <c:v>46295</c:v>
                </c:pt>
                <c:pt idx="645">
                  <c:v>46326</c:v>
                </c:pt>
                <c:pt idx="646">
                  <c:v>46356</c:v>
                </c:pt>
                <c:pt idx="647">
                  <c:v>46387</c:v>
                </c:pt>
                <c:pt idx="648">
                  <c:v>46418</c:v>
                </c:pt>
                <c:pt idx="649">
                  <c:v>46446</c:v>
                </c:pt>
                <c:pt idx="650">
                  <c:v>46477</c:v>
                </c:pt>
                <c:pt idx="651">
                  <c:v>46507</c:v>
                </c:pt>
                <c:pt idx="652">
                  <c:v>46538</c:v>
                </c:pt>
                <c:pt idx="653">
                  <c:v>46568</c:v>
                </c:pt>
                <c:pt idx="654">
                  <c:v>46599</c:v>
                </c:pt>
                <c:pt idx="655">
                  <c:v>46630</c:v>
                </c:pt>
                <c:pt idx="656">
                  <c:v>46660</c:v>
                </c:pt>
                <c:pt idx="657">
                  <c:v>46691</c:v>
                </c:pt>
                <c:pt idx="658">
                  <c:v>46721</c:v>
                </c:pt>
                <c:pt idx="659">
                  <c:v>46752</c:v>
                </c:pt>
                <c:pt idx="660">
                  <c:v>46783</c:v>
                </c:pt>
                <c:pt idx="661">
                  <c:v>46812</c:v>
                </c:pt>
                <c:pt idx="662">
                  <c:v>46843</c:v>
                </c:pt>
                <c:pt idx="663">
                  <c:v>46873</c:v>
                </c:pt>
                <c:pt idx="664">
                  <c:v>46904</c:v>
                </c:pt>
                <c:pt idx="665">
                  <c:v>46934</c:v>
                </c:pt>
                <c:pt idx="666">
                  <c:v>46965</c:v>
                </c:pt>
                <c:pt idx="667">
                  <c:v>46996</c:v>
                </c:pt>
                <c:pt idx="668">
                  <c:v>47026</c:v>
                </c:pt>
                <c:pt idx="669">
                  <c:v>47057</c:v>
                </c:pt>
                <c:pt idx="670">
                  <c:v>47087</c:v>
                </c:pt>
                <c:pt idx="671">
                  <c:v>47118</c:v>
                </c:pt>
                <c:pt idx="672">
                  <c:v>47149</c:v>
                </c:pt>
                <c:pt idx="673">
                  <c:v>47177</c:v>
                </c:pt>
                <c:pt idx="674">
                  <c:v>47208</c:v>
                </c:pt>
                <c:pt idx="675">
                  <c:v>47238</c:v>
                </c:pt>
                <c:pt idx="676">
                  <c:v>47269</c:v>
                </c:pt>
                <c:pt idx="677">
                  <c:v>47299</c:v>
                </c:pt>
                <c:pt idx="678">
                  <c:v>47330</c:v>
                </c:pt>
                <c:pt idx="679">
                  <c:v>47361</c:v>
                </c:pt>
                <c:pt idx="680">
                  <c:v>47391</c:v>
                </c:pt>
                <c:pt idx="681">
                  <c:v>47422</c:v>
                </c:pt>
                <c:pt idx="682">
                  <c:v>47452</c:v>
                </c:pt>
                <c:pt idx="683">
                  <c:v>47483</c:v>
                </c:pt>
                <c:pt idx="684">
                  <c:v>47514</c:v>
                </c:pt>
                <c:pt idx="685">
                  <c:v>47542</c:v>
                </c:pt>
                <c:pt idx="686">
                  <c:v>47573</c:v>
                </c:pt>
                <c:pt idx="687">
                  <c:v>47603</c:v>
                </c:pt>
                <c:pt idx="688">
                  <c:v>47634</c:v>
                </c:pt>
                <c:pt idx="689">
                  <c:v>47664</c:v>
                </c:pt>
                <c:pt idx="690">
                  <c:v>47695</c:v>
                </c:pt>
                <c:pt idx="691">
                  <c:v>47726</c:v>
                </c:pt>
                <c:pt idx="692">
                  <c:v>47756</c:v>
                </c:pt>
                <c:pt idx="693">
                  <c:v>47787</c:v>
                </c:pt>
                <c:pt idx="694">
                  <c:v>47817</c:v>
                </c:pt>
                <c:pt idx="695">
                  <c:v>47848</c:v>
                </c:pt>
                <c:pt idx="696">
                  <c:v>47879</c:v>
                </c:pt>
                <c:pt idx="697">
                  <c:v>47907</c:v>
                </c:pt>
                <c:pt idx="698">
                  <c:v>47938</c:v>
                </c:pt>
                <c:pt idx="699">
                  <c:v>47968</c:v>
                </c:pt>
                <c:pt idx="700">
                  <c:v>47999</c:v>
                </c:pt>
                <c:pt idx="701">
                  <c:v>48029</c:v>
                </c:pt>
                <c:pt idx="702">
                  <c:v>48060</c:v>
                </c:pt>
                <c:pt idx="703">
                  <c:v>48091</c:v>
                </c:pt>
                <c:pt idx="704">
                  <c:v>48121</c:v>
                </c:pt>
                <c:pt idx="705">
                  <c:v>48152</c:v>
                </c:pt>
                <c:pt idx="706">
                  <c:v>48182</c:v>
                </c:pt>
                <c:pt idx="707">
                  <c:v>48213</c:v>
                </c:pt>
                <c:pt idx="708">
                  <c:v>48244</c:v>
                </c:pt>
                <c:pt idx="709">
                  <c:v>48273</c:v>
                </c:pt>
                <c:pt idx="710">
                  <c:v>48304</c:v>
                </c:pt>
                <c:pt idx="711">
                  <c:v>48334</c:v>
                </c:pt>
                <c:pt idx="712">
                  <c:v>48365</c:v>
                </c:pt>
                <c:pt idx="713">
                  <c:v>48395</c:v>
                </c:pt>
                <c:pt idx="714">
                  <c:v>48426</c:v>
                </c:pt>
                <c:pt idx="715">
                  <c:v>48457</c:v>
                </c:pt>
                <c:pt idx="716">
                  <c:v>48487</c:v>
                </c:pt>
                <c:pt idx="717">
                  <c:v>48518</c:v>
                </c:pt>
                <c:pt idx="718">
                  <c:v>48548</c:v>
                </c:pt>
                <c:pt idx="719">
                  <c:v>48579</c:v>
                </c:pt>
                <c:pt idx="720">
                  <c:v>48610</c:v>
                </c:pt>
                <c:pt idx="721">
                  <c:v>48638</c:v>
                </c:pt>
                <c:pt idx="722">
                  <c:v>48669</c:v>
                </c:pt>
                <c:pt idx="723">
                  <c:v>48699</c:v>
                </c:pt>
                <c:pt idx="724">
                  <c:v>48730</c:v>
                </c:pt>
                <c:pt idx="725">
                  <c:v>48760</c:v>
                </c:pt>
                <c:pt idx="726">
                  <c:v>48791</c:v>
                </c:pt>
                <c:pt idx="727">
                  <c:v>48822</c:v>
                </c:pt>
                <c:pt idx="728">
                  <c:v>48852</c:v>
                </c:pt>
                <c:pt idx="729">
                  <c:v>48883</c:v>
                </c:pt>
                <c:pt idx="730">
                  <c:v>48913</c:v>
                </c:pt>
                <c:pt idx="731">
                  <c:v>48944</c:v>
                </c:pt>
                <c:pt idx="732">
                  <c:v>48975</c:v>
                </c:pt>
                <c:pt idx="733">
                  <c:v>49003</c:v>
                </c:pt>
                <c:pt idx="734">
                  <c:v>49034</c:v>
                </c:pt>
                <c:pt idx="735">
                  <c:v>49064</c:v>
                </c:pt>
                <c:pt idx="736">
                  <c:v>49095</c:v>
                </c:pt>
                <c:pt idx="737">
                  <c:v>49125</c:v>
                </c:pt>
                <c:pt idx="738">
                  <c:v>49156</c:v>
                </c:pt>
                <c:pt idx="739">
                  <c:v>49187</c:v>
                </c:pt>
                <c:pt idx="740">
                  <c:v>49217</c:v>
                </c:pt>
                <c:pt idx="741">
                  <c:v>49248</c:v>
                </c:pt>
                <c:pt idx="742">
                  <c:v>49278</c:v>
                </c:pt>
                <c:pt idx="743">
                  <c:v>49309</c:v>
                </c:pt>
                <c:pt idx="744">
                  <c:v>49340</c:v>
                </c:pt>
                <c:pt idx="745">
                  <c:v>49368</c:v>
                </c:pt>
                <c:pt idx="746">
                  <c:v>49399</c:v>
                </c:pt>
                <c:pt idx="747">
                  <c:v>49429</c:v>
                </c:pt>
                <c:pt idx="748">
                  <c:v>49460</c:v>
                </c:pt>
                <c:pt idx="749">
                  <c:v>49490</c:v>
                </c:pt>
                <c:pt idx="750">
                  <c:v>49521</c:v>
                </c:pt>
                <c:pt idx="751">
                  <c:v>49552</c:v>
                </c:pt>
                <c:pt idx="752">
                  <c:v>49582</c:v>
                </c:pt>
                <c:pt idx="753">
                  <c:v>49613</c:v>
                </c:pt>
                <c:pt idx="754">
                  <c:v>49643</c:v>
                </c:pt>
                <c:pt idx="755">
                  <c:v>49674</c:v>
                </c:pt>
                <c:pt idx="756">
                  <c:v>49705</c:v>
                </c:pt>
                <c:pt idx="757">
                  <c:v>49734</c:v>
                </c:pt>
                <c:pt idx="758">
                  <c:v>49765</c:v>
                </c:pt>
                <c:pt idx="759">
                  <c:v>49795</c:v>
                </c:pt>
                <c:pt idx="760">
                  <c:v>49826</c:v>
                </c:pt>
                <c:pt idx="761">
                  <c:v>49856</c:v>
                </c:pt>
                <c:pt idx="762">
                  <c:v>49887</c:v>
                </c:pt>
                <c:pt idx="763">
                  <c:v>49918</c:v>
                </c:pt>
                <c:pt idx="764">
                  <c:v>49948</c:v>
                </c:pt>
                <c:pt idx="765">
                  <c:v>49979</c:v>
                </c:pt>
                <c:pt idx="766">
                  <c:v>50009</c:v>
                </c:pt>
                <c:pt idx="767">
                  <c:v>50040</c:v>
                </c:pt>
                <c:pt idx="768">
                  <c:v>50071</c:v>
                </c:pt>
                <c:pt idx="769">
                  <c:v>50099</c:v>
                </c:pt>
                <c:pt idx="770">
                  <c:v>50130</c:v>
                </c:pt>
                <c:pt idx="771">
                  <c:v>50160</c:v>
                </c:pt>
                <c:pt idx="772">
                  <c:v>50191</c:v>
                </c:pt>
                <c:pt idx="773">
                  <c:v>50221</c:v>
                </c:pt>
                <c:pt idx="774">
                  <c:v>50252</c:v>
                </c:pt>
                <c:pt idx="775">
                  <c:v>50283</c:v>
                </c:pt>
                <c:pt idx="776">
                  <c:v>50313</c:v>
                </c:pt>
                <c:pt idx="777">
                  <c:v>50344</c:v>
                </c:pt>
                <c:pt idx="778">
                  <c:v>50374</c:v>
                </c:pt>
                <c:pt idx="779">
                  <c:v>50405</c:v>
                </c:pt>
                <c:pt idx="780">
                  <c:v>50436</c:v>
                </c:pt>
                <c:pt idx="781">
                  <c:v>50464</c:v>
                </c:pt>
                <c:pt idx="782">
                  <c:v>50495</c:v>
                </c:pt>
                <c:pt idx="783">
                  <c:v>50525</c:v>
                </c:pt>
                <c:pt idx="784">
                  <c:v>50556</c:v>
                </c:pt>
                <c:pt idx="785">
                  <c:v>50586</c:v>
                </c:pt>
                <c:pt idx="786">
                  <c:v>50617</c:v>
                </c:pt>
                <c:pt idx="787">
                  <c:v>50648</c:v>
                </c:pt>
                <c:pt idx="788">
                  <c:v>50678</c:v>
                </c:pt>
                <c:pt idx="789">
                  <c:v>50709</c:v>
                </c:pt>
                <c:pt idx="790">
                  <c:v>50739</c:v>
                </c:pt>
                <c:pt idx="791">
                  <c:v>50770</c:v>
                </c:pt>
                <c:pt idx="792">
                  <c:v>50801</c:v>
                </c:pt>
                <c:pt idx="793">
                  <c:v>50829</c:v>
                </c:pt>
                <c:pt idx="794">
                  <c:v>50860</c:v>
                </c:pt>
                <c:pt idx="795">
                  <c:v>50890</c:v>
                </c:pt>
                <c:pt idx="796">
                  <c:v>50921</c:v>
                </c:pt>
                <c:pt idx="797">
                  <c:v>50951</c:v>
                </c:pt>
                <c:pt idx="798">
                  <c:v>50982</c:v>
                </c:pt>
                <c:pt idx="799">
                  <c:v>51013</c:v>
                </c:pt>
                <c:pt idx="800">
                  <c:v>51043</c:v>
                </c:pt>
                <c:pt idx="801">
                  <c:v>51074</c:v>
                </c:pt>
                <c:pt idx="802">
                  <c:v>51104</c:v>
                </c:pt>
                <c:pt idx="803">
                  <c:v>51135</c:v>
                </c:pt>
                <c:pt idx="804">
                  <c:v>51166</c:v>
                </c:pt>
                <c:pt idx="805">
                  <c:v>51195</c:v>
                </c:pt>
                <c:pt idx="806">
                  <c:v>51226</c:v>
                </c:pt>
                <c:pt idx="807">
                  <c:v>51256</c:v>
                </c:pt>
                <c:pt idx="808">
                  <c:v>51287</c:v>
                </c:pt>
                <c:pt idx="809">
                  <c:v>51317</c:v>
                </c:pt>
                <c:pt idx="810">
                  <c:v>51348</c:v>
                </c:pt>
                <c:pt idx="811">
                  <c:v>51379</c:v>
                </c:pt>
                <c:pt idx="812">
                  <c:v>51409</c:v>
                </c:pt>
                <c:pt idx="813">
                  <c:v>51440</c:v>
                </c:pt>
                <c:pt idx="814">
                  <c:v>51470</c:v>
                </c:pt>
                <c:pt idx="815">
                  <c:v>51501</c:v>
                </c:pt>
                <c:pt idx="816">
                  <c:v>51532</c:v>
                </c:pt>
                <c:pt idx="817">
                  <c:v>51560</c:v>
                </c:pt>
                <c:pt idx="818">
                  <c:v>51591</c:v>
                </c:pt>
                <c:pt idx="819">
                  <c:v>51621</c:v>
                </c:pt>
                <c:pt idx="820">
                  <c:v>51652</c:v>
                </c:pt>
                <c:pt idx="821">
                  <c:v>51682</c:v>
                </c:pt>
                <c:pt idx="822">
                  <c:v>51713</c:v>
                </c:pt>
                <c:pt idx="823">
                  <c:v>51744</c:v>
                </c:pt>
                <c:pt idx="824">
                  <c:v>51774</c:v>
                </c:pt>
                <c:pt idx="825">
                  <c:v>51805</c:v>
                </c:pt>
                <c:pt idx="826">
                  <c:v>51835</c:v>
                </c:pt>
                <c:pt idx="827">
                  <c:v>51866</c:v>
                </c:pt>
                <c:pt idx="828">
                  <c:v>51897</c:v>
                </c:pt>
                <c:pt idx="829">
                  <c:v>51925</c:v>
                </c:pt>
                <c:pt idx="830">
                  <c:v>51956</c:v>
                </c:pt>
                <c:pt idx="831">
                  <c:v>51986</c:v>
                </c:pt>
                <c:pt idx="832">
                  <c:v>52017</c:v>
                </c:pt>
                <c:pt idx="833">
                  <c:v>52047</c:v>
                </c:pt>
                <c:pt idx="834">
                  <c:v>52078</c:v>
                </c:pt>
                <c:pt idx="835">
                  <c:v>52109</c:v>
                </c:pt>
                <c:pt idx="836">
                  <c:v>52139</c:v>
                </c:pt>
                <c:pt idx="837">
                  <c:v>52170</c:v>
                </c:pt>
                <c:pt idx="838">
                  <c:v>52200</c:v>
                </c:pt>
                <c:pt idx="839">
                  <c:v>52231</c:v>
                </c:pt>
                <c:pt idx="840">
                  <c:v>52262</c:v>
                </c:pt>
                <c:pt idx="841">
                  <c:v>52290</c:v>
                </c:pt>
                <c:pt idx="842">
                  <c:v>52321</c:v>
                </c:pt>
                <c:pt idx="843">
                  <c:v>52351</c:v>
                </c:pt>
                <c:pt idx="844">
                  <c:v>52382</c:v>
                </c:pt>
                <c:pt idx="845">
                  <c:v>52412</c:v>
                </c:pt>
                <c:pt idx="846">
                  <c:v>52443</c:v>
                </c:pt>
                <c:pt idx="847">
                  <c:v>52474</c:v>
                </c:pt>
                <c:pt idx="848">
                  <c:v>52504</c:v>
                </c:pt>
                <c:pt idx="849">
                  <c:v>52535</c:v>
                </c:pt>
                <c:pt idx="850">
                  <c:v>52565</c:v>
                </c:pt>
                <c:pt idx="851">
                  <c:v>52596</c:v>
                </c:pt>
                <c:pt idx="852">
                  <c:v>52627</c:v>
                </c:pt>
                <c:pt idx="853">
                  <c:v>52656</c:v>
                </c:pt>
                <c:pt idx="854">
                  <c:v>52687</c:v>
                </c:pt>
                <c:pt idx="855">
                  <c:v>52717</c:v>
                </c:pt>
                <c:pt idx="856">
                  <c:v>52748</c:v>
                </c:pt>
                <c:pt idx="857">
                  <c:v>52778</c:v>
                </c:pt>
                <c:pt idx="858">
                  <c:v>52809</c:v>
                </c:pt>
                <c:pt idx="859">
                  <c:v>52840</c:v>
                </c:pt>
                <c:pt idx="860">
                  <c:v>52870</c:v>
                </c:pt>
                <c:pt idx="861">
                  <c:v>52901</c:v>
                </c:pt>
                <c:pt idx="862">
                  <c:v>52931</c:v>
                </c:pt>
                <c:pt idx="863">
                  <c:v>52962</c:v>
                </c:pt>
                <c:pt idx="864">
                  <c:v>52993</c:v>
                </c:pt>
                <c:pt idx="865">
                  <c:v>53021</c:v>
                </c:pt>
                <c:pt idx="866">
                  <c:v>53052</c:v>
                </c:pt>
                <c:pt idx="867">
                  <c:v>53082</c:v>
                </c:pt>
                <c:pt idx="868">
                  <c:v>53113</c:v>
                </c:pt>
                <c:pt idx="869">
                  <c:v>53143</c:v>
                </c:pt>
                <c:pt idx="870">
                  <c:v>53174</c:v>
                </c:pt>
                <c:pt idx="871">
                  <c:v>53205</c:v>
                </c:pt>
                <c:pt idx="872">
                  <c:v>53235</c:v>
                </c:pt>
                <c:pt idx="873">
                  <c:v>53266</c:v>
                </c:pt>
                <c:pt idx="874">
                  <c:v>53296</c:v>
                </c:pt>
                <c:pt idx="875">
                  <c:v>53327</c:v>
                </c:pt>
                <c:pt idx="876">
                  <c:v>53358</c:v>
                </c:pt>
                <c:pt idx="877">
                  <c:v>53386</c:v>
                </c:pt>
                <c:pt idx="878">
                  <c:v>53417</c:v>
                </c:pt>
                <c:pt idx="879">
                  <c:v>53447</c:v>
                </c:pt>
                <c:pt idx="880">
                  <c:v>53478</c:v>
                </c:pt>
                <c:pt idx="881">
                  <c:v>53508</c:v>
                </c:pt>
                <c:pt idx="882">
                  <c:v>53539</c:v>
                </c:pt>
                <c:pt idx="883">
                  <c:v>53570</c:v>
                </c:pt>
                <c:pt idx="884">
                  <c:v>53600</c:v>
                </c:pt>
                <c:pt idx="885">
                  <c:v>53631</c:v>
                </c:pt>
                <c:pt idx="886">
                  <c:v>53661</c:v>
                </c:pt>
                <c:pt idx="887">
                  <c:v>53692</c:v>
                </c:pt>
                <c:pt idx="888">
                  <c:v>53723</c:v>
                </c:pt>
                <c:pt idx="889">
                  <c:v>53751</c:v>
                </c:pt>
                <c:pt idx="890">
                  <c:v>53782</c:v>
                </c:pt>
                <c:pt idx="891">
                  <c:v>53812</c:v>
                </c:pt>
                <c:pt idx="892">
                  <c:v>53843</c:v>
                </c:pt>
                <c:pt idx="893">
                  <c:v>53873</c:v>
                </c:pt>
                <c:pt idx="894">
                  <c:v>53904</c:v>
                </c:pt>
                <c:pt idx="895">
                  <c:v>53935</c:v>
                </c:pt>
                <c:pt idx="896">
                  <c:v>53965</c:v>
                </c:pt>
                <c:pt idx="897">
                  <c:v>53996</c:v>
                </c:pt>
                <c:pt idx="898">
                  <c:v>54026</c:v>
                </c:pt>
                <c:pt idx="899">
                  <c:v>54057</c:v>
                </c:pt>
                <c:pt idx="900">
                  <c:v>54088</c:v>
                </c:pt>
                <c:pt idx="901">
                  <c:v>54117</c:v>
                </c:pt>
                <c:pt idx="902">
                  <c:v>54148</c:v>
                </c:pt>
                <c:pt idx="903">
                  <c:v>54178</c:v>
                </c:pt>
                <c:pt idx="904">
                  <c:v>54209</c:v>
                </c:pt>
                <c:pt idx="905">
                  <c:v>54239</c:v>
                </c:pt>
                <c:pt idx="906">
                  <c:v>54270</c:v>
                </c:pt>
                <c:pt idx="907">
                  <c:v>54301</c:v>
                </c:pt>
                <c:pt idx="908">
                  <c:v>54331</c:v>
                </c:pt>
                <c:pt idx="909">
                  <c:v>54362</c:v>
                </c:pt>
                <c:pt idx="910">
                  <c:v>54392</c:v>
                </c:pt>
                <c:pt idx="911">
                  <c:v>54423</c:v>
                </c:pt>
                <c:pt idx="912">
                  <c:v>54454</c:v>
                </c:pt>
                <c:pt idx="913">
                  <c:v>54482</c:v>
                </c:pt>
                <c:pt idx="914">
                  <c:v>54513</c:v>
                </c:pt>
                <c:pt idx="915">
                  <c:v>54543</c:v>
                </c:pt>
                <c:pt idx="916">
                  <c:v>54574</c:v>
                </c:pt>
                <c:pt idx="917">
                  <c:v>54604</c:v>
                </c:pt>
                <c:pt idx="918">
                  <c:v>54635</c:v>
                </c:pt>
                <c:pt idx="919">
                  <c:v>54666</c:v>
                </c:pt>
                <c:pt idx="920">
                  <c:v>54696</c:v>
                </c:pt>
                <c:pt idx="921">
                  <c:v>54727</c:v>
                </c:pt>
                <c:pt idx="922">
                  <c:v>54757</c:v>
                </c:pt>
                <c:pt idx="923">
                  <c:v>54788</c:v>
                </c:pt>
                <c:pt idx="924">
                  <c:v>54819</c:v>
                </c:pt>
                <c:pt idx="925">
                  <c:v>54847</c:v>
                </c:pt>
                <c:pt idx="926">
                  <c:v>54878</c:v>
                </c:pt>
                <c:pt idx="927">
                  <c:v>54908</c:v>
                </c:pt>
                <c:pt idx="928">
                  <c:v>54939</c:v>
                </c:pt>
                <c:pt idx="929">
                  <c:v>54969</c:v>
                </c:pt>
                <c:pt idx="930">
                  <c:v>55000</c:v>
                </c:pt>
                <c:pt idx="931">
                  <c:v>55031</c:v>
                </c:pt>
                <c:pt idx="932">
                  <c:v>55061</c:v>
                </c:pt>
                <c:pt idx="933">
                  <c:v>55092</c:v>
                </c:pt>
                <c:pt idx="934">
                  <c:v>55122</c:v>
                </c:pt>
                <c:pt idx="935">
                  <c:v>55153</c:v>
                </c:pt>
                <c:pt idx="936">
                  <c:v>55184</c:v>
                </c:pt>
                <c:pt idx="937">
                  <c:v>55212</c:v>
                </c:pt>
                <c:pt idx="938">
                  <c:v>55243</c:v>
                </c:pt>
                <c:pt idx="939">
                  <c:v>55273</c:v>
                </c:pt>
                <c:pt idx="940">
                  <c:v>55304</c:v>
                </c:pt>
                <c:pt idx="941">
                  <c:v>55334</c:v>
                </c:pt>
                <c:pt idx="942">
                  <c:v>55365</c:v>
                </c:pt>
                <c:pt idx="943">
                  <c:v>55396</c:v>
                </c:pt>
                <c:pt idx="944">
                  <c:v>55426</c:v>
                </c:pt>
                <c:pt idx="945">
                  <c:v>55457</c:v>
                </c:pt>
                <c:pt idx="946">
                  <c:v>55487</c:v>
                </c:pt>
                <c:pt idx="947">
                  <c:v>55518</c:v>
                </c:pt>
                <c:pt idx="948">
                  <c:v>55549</c:v>
                </c:pt>
                <c:pt idx="949">
                  <c:v>55578</c:v>
                </c:pt>
                <c:pt idx="950">
                  <c:v>55609</c:v>
                </c:pt>
                <c:pt idx="951">
                  <c:v>55639</c:v>
                </c:pt>
                <c:pt idx="952">
                  <c:v>55670</c:v>
                </c:pt>
                <c:pt idx="953">
                  <c:v>55700</c:v>
                </c:pt>
                <c:pt idx="954">
                  <c:v>55731</c:v>
                </c:pt>
                <c:pt idx="955">
                  <c:v>55762</c:v>
                </c:pt>
                <c:pt idx="956">
                  <c:v>55792</c:v>
                </c:pt>
                <c:pt idx="957">
                  <c:v>55823</c:v>
                </c:pt>
                <c:pt idx="958">
                  <c:v>55853</c:v>
                </c:pt>
                <c:pt idx="959">
                  <c:v>55884</c:v>
                </c:pt>
                <c:pt idx="960">
                  <c:v>55915</c:v>
                </c:pt>
                <c:pt idx="961">
                  <c:v>55943</c:v>
                </c:pt>
                <c:pt idx="962">
                  <c:v>55974</c:v>
                </c:pt>
                <c:pt idx="963">
                  <c:v>56004</c:v>
                </c:pt>
                <c:pt idx="964">
                  <c:v>56035</c:v>
                </c:pt>
                <c:pt idx="965">
                  <c:v>56065</c:v>
                </c:pt>
                <c:pt idx="966">
                  <c:v>56096</c:v>
                </c:pt>
                <c:pt idx="967">
                  <c:v>56127</c:v>
                </c:pt>
                <c:pt idx="968">
                  <c:v>56157</c:v>
                </c:pt>
                <c:pt idx="969">
                  <c:v>56188</c:v>
                </c:pt>
                <c:pt idx="970">
                  <c:v>56218</c:v>
                </c:pt>
                <c:pt idx="971">
                  <c:v>56249</c:v>
                </c:pt>
                <c:pt idx="972">
                  <c:v>56280</c:v>
                </c:pt>
                <c:pt idx="973">
                  <c:v>56308</c:v>
                </c:pt>
                <c:pt idx="974">
                  <c:v>56339</c:v>
                </c:pt>
                <c:pt idx="975">
                  <c:v>56369</c:v>
                </c:pt>
                <c:pt idx="976">
                  <c:v>56400</c:v>
                </c:pt>
                <c:pt idx="977">
                  <c:v>56430</c:v>
                </c:pt>
                <c:pt idx="978">
                  <c:v>56461</c:v>
                </c:pt>
                <c:pt idx="979">
                  <c:v>56492</c:v>
                </c:pt>
                <c:pt idx="980">
                  <c:v>56522</c:v>
                </c:pt>
                <c:pt idx="981">
                  <c:v>56553</c:v>
                </c:pt>
                <c:pt idx="982">
                  <c:v>56583</c:v>
                </c:pt>
                <c:pt idx="983">
                  <c:v>56614</c:v>
                </c:pt>
                <c:pt idx="984">
                  <c:v>56645</c:v>
                </c:pt>
                <c:pt idx="985">
                  <c:v>56673</c:v>
                </c:pt>
                <c:pt idx="986">
                  <c:v>56704</c:v>
                </c:pt>
                <c:pt idx="987">
                  <c:v>56734</c:v>
                </c:pt>
                <c:pt idx="988">
                  <c:v>56765</c:v>
                </c:pt>
                <c:pt idx="989">
                  <c:v>56795</c:v>
                </c:pt>
                <c:pt idx="990">
                  <c:v>56826</c:v>
                </c:pt>
                <c:pt idx="991">
                  <c:v>56857</c:v>
                </c:pt>
                <c:pt idx="992">
                  <c:v>56887</c:v>
                </c:pt>
                <c:pt idx="993">
                  <c:v>56918</c:v>
                </c:pt>
                <c:pt idx="994">
                  <c:v>56948</c:v>
                </c:pt>
                <c:pt idx="995">
                  <c:v>56979</c:v>
                </c:pt>
                <c:pt idx="996">
                  <c:v>57010</c:v>
                </c:pt>
                <c:pt idx="997">
                  <c:v>57039</c:v>
                </c:pt>
                <c:pt idx="998">
                  <c:v>57070</c:v>
                </c:pt>
              </c:numCache>
            </c:numRef>
          </c:cat>
          <c:val>
            <c:numRef>
              <c:f>Data!$E$2:$E$5000</c:f>
              <c:numCache>
                <c:formatCode>0.000</c:formatCode>
                <c:ptCount val="4999"/>
                <c:pt idx="1">
                  <c:v>0.65018977948641399</c:v>
                </c:pt>
                <c:pt idx="2">
                  <c:v>0.65623805650489264</c:v>
                </c:pt>
                <c:pt idx="3">
                  <c:v>0.65219278031720906</c:v>
                </c:pt>
                <c:pt idx="4">
                  <c:v>0.65235360273009402</c:v>
                </c:pt>
                <c:pt idx="5">
                  <c:v>0.6511978256561608</c:v>
                </c:pt>
                <c:pt idx="6">
                  <c:v>0.64295481520481701</c:v>
                </c:pt>
                <c:pt idx="7">
                  <c:v>0.64640960634986555</c:v>
                </c:pt>
                <c:pt idx="8">
                  <c:v>0.64658841951898038</c:v>
                </c:pt>
                <c:pt idx="9">
                  <c:v>0.64961494324085667</c:v>
                </c:pt>
                <c:pt idx="10">
                  <c:v>0.64852898210838972</c:v>
                </c:pt>
                <c:pt idx="11">
                  <c:v>0.65151052569249024</c:v>
                </c:pt>
                <c:pt idx="12">
                  <c:v>0.65321391799565343</c:v>
                </c:pt>
                <c:pt idx="13">
                  <c:v>0.65488994656703881</c:v>
                </c:pt>
                <c:pt idx="14">
                  <c:v>0.65393395097404361</c:v>
                </c:pt>
                <c:pt idx="15">
                  <c:v>0.65285673628196372</c:v>
                </c:pt>
                <c:pt idx="16">
                  <c:v>0.64690876434704681</c:v>
                </c:pt>
                <c:pt idx="17">
                  <c:v>0.6472351614026749</c:v>
                </c:pt>
                <c:pt idx="18">
                  <c:v>0.64624575093634173</c:v>
                </c:pt>
                <c:pt idx="19">
                  <c:v>0.64673362119014077</c:v>
                </c:pt>
                <c:pt idx="20">
                  <c:v>0.65091196181697875</c:v>
                </c:pt>
                <c:pt idx="21">
                  <c:v>0.64879488165004917</c:v>
                </c:pt>
                <c:pt idx="22">
                  <c:v>0.65035594094296567</c:v>
                </c:pt>
                <c:pt idx="23">
                  <c:v>0.64828325738276327</c:v>
                </c:pt>
                <c:pt idx="24">
                  <c:v>0.65327966013715844</c:v>
                </c:pt>
                <c:pt idx="25">
                  <c:v>0.64996215615776176</c:v>
                </c:pt>
                <c:pt idx="26">
                  <c:v>0.65010337552900721</c:v>
                </c:pt>
                <c:pt idx="27">
                  <c:v>0.64793776144761905</c:v>
                </c:pt>
                <c:pt idx="28">
                  <c:v>0.64232701936239245</c:v>
                </c:pt>
                <c:pt idx="29">
                  <c:v>0.64042433221699613</c:v>
                </c:pt>
                <c:pt idx="30">
                  <c:v>0.63755468023548367</c:v>
                </c:pt>
                <c:pt idx="31">
                  <c:v>0.63340837358938229</c:v>
                </c:pt>
                <c:pt idx="32">
                  <c:v>0.63592728840905677</c:v>
                </c:pt>
                <c:pt idx="33">
                  <c:v>0.63512997563503548</c:v>
                </c:pt>
                <c:pt idx="34">
                  <c:v>0.63338119567924789</c:v>
                </c:pt>
                <c:pt idx="35">
                  <c:v>0.63470859360799148</c:v>
                </c:pt>
                <c:pt idx="36">
                  <c:v>0.63488943514759066</c:v>
                </c:pt>
                <c:pt idx="37">
                  <c:v>0.63185655947466624</c:v>
                </c:pt>
                <c:pt idx="38">
                  <c:v>0.63091830859420428</c:v>
                </c:pt>
                <c:pt idx="39">
                  <c:v>0.62998617009732838</c:v>
                </c:pt>
                <c:pt idx="40">
                  <c:v>0.62925569446614738</c:v>
                </c:pt>
                <c:pt idx="41">
                  <c:v>0.6285346140199336</c:v>
                </c:pt>
                <c:pt idx="42">
                  <c:v>0.62782274865929444</c:v>
                </c:pt>
                <c:pt idx="43">
                  <c:v>0.63112707891539599</c:v>
                </c:pt>
                <c:pt idx="44">
                  <c:v>0.63040327324024981</c:v>
                </c:pt>
                <c:pt idx="45">
                  <c:v>0.62968860075974276</c:v>
                </c:pt>
                <c:pt idx="46">
                  <c:v>0.62987669817907233</c:v>
                </c:pt>
                <c:pt idx="47">
                  <c:v>0.63114434291882393</c:v>
                </c:pt>
                <c:pt idx="48">
                  <c:v>0.62847608932069754</c:v>
                </c:pt>
                <c:pt idx="49">
                  <c:v>0.63098089969624749</c:v>
                </c:pt>
                <c:pt idx="50">
                  <c:v>0.62643922826751219</c:v>
                </c:pt>
                <c:pt idx="51">
                  <c:v>0.62682143646047583</c:v>
                </c:pt>
                <c:pt idx="52">
                  <c:v>0.62137897488641791</c:v>
                </c:pt>
                <c:pt idx="53">
                  <c:v>0.62261144173798022</c:v>
                </c:pt>
                <c:pt idx="54">
                  <c:v>0.61831589484478799</c:v>
                </c:pt>
                <c:pt idx="55">
                  <c:v>0.6213667956417197</c:v>
                </c:pt>
                <c:pt idx="56">
                  <c:v>0.61793230205453042</c:v>
                </c:pt>
                <c:pt idx="57">
                  <c:v>0.61555681934147621</c:v>
                </c:pt>
                <c:pt idx="58">
                  <c:v>0.61598302545539574</c:v>
                </c:pt>
                <c:pt idx="59">
                  <c:v>0.61541651920682561</c:v>
                </c:pt>
                <c:pt idx="60">
                  <c:v>0.61583866770198059</c:v>
                </c:pt>
                <c:pt idx="61">
                  <c:v>0.61354132128122885</c:v>
                </c:pt>
                <c:pt idx="62">
                  <c:v>0.61224827701335571</c:v>
                </c:pt>
                <c:pt idx="63">
                  <c:v>0.61535305543026342</c:v>
                </c:pt>
                <c:pt idx="64">
                  <c:v>0.61257549472273798</c:v>
                </c:pt>
                <c:pt idx="65">
                  <c:v>0.61226410801808784</c:v>
                </c:pt>
                <c:pt idx="66">
                  <c:v>0.6086588207139797</c:v>
                </c:pt>
                <c:pt idx="67">
                  <c:v>0.61072964958360088</c:v>
                </c:pt>
                <c:pt idx="68">
                  <c:v>0.61795132179358259</c:v>
                </c:pt>
                <c:pt idx="69">
                  <c:v>0.61523524235568805</c:v>
                </c:pt>
                <c:pt idx="70">
                  <c:v>0.61562819652368195</c:v>
                </c:pt>
                <c:pt idx="71">
                  <c:v>0.61764238904001267</c:v>
                </c:pt>
                <c:pt idx="72">
                  <c:v>0.61982933382279359</c:v>
                </c:pt>
                <c:pt idx="73">
                  <c:v>0.61805243190895653</c:v>
                </c:pt>
                <c:pt idx="74">
                  <c:v>0.61790128524930787</c:v>
                </c:pt>
                <c:pt idx="75">
                  <c:v>0.61932509867074526</c:v>
                </c:pt>
                <c:pt idx="76">
                  <c:v>0.62003218664490944</c:v>
                </c:pt>
                <c:pt idx="77">
                  <c:v>0.62383657247733104</c:v>
                </c:pt>
                <c:pt idx="78">
                  <c:v>0.62604180780816199</c:v>
                </c:pt>
                <c:pt idx="79">
                  <c:v>0.63047659868301242</c:v>
                </c:pt>
                <c:pt idx="80">
                  <c:v>0.63020966044134363</c:v>
                </c:pt>
                <c:pt idx="81">
                  <c:v>0.63232523443915345</c:v>
                </c:pt>
                <c:pt idx="82">
                  <c:v>0.63287768222337926</c:v>
                </c:pt>
                <c:pt idx="83">
                  <c:v>0.63729357343980375</c:v>
                </c:pt>
                <c:pt idx="84">
                  <c:v>0.64331673741996209</c:v>
                </c:pt>
                <c:pt idx="85">
                  <c:v>0.64386268118694279</c:v>
                </c:pt>
                <c:pt idx="86">
                  <c:v>0.64823047848042858</c:v>
                </c:pt>
                <c:pt idx="87">
                  <c:v>0.65012633602118586</c:v>
                </c:pt>
                <c:pt idx="88">
                  <c:v>0.6489912729804489</c:v>
                </c:pt>
                <c:pt idx="89">
                  <c:v>0.64788206558984274</c:v>
                </c:pt>
                <c:pt idx="90">
                  <c:v>0.64426465742985117</c:v>
                </c:pt>
                <c:pt idx="91">
                  <c:v>0.64168565844365499</c:v>
                </c:pt>
                <c:pt idx="92">
                  <c:v>0.64277055967708152</c:v>
                </c:pt>
                <c:pt idx="93">
                  <c:v>0.64318230435046864</c:v>
                </c:pt>
                <c:pt idx="94">
                  <c:v>0.64153811366433056</c:v>
                </c:pt>
                <c:pt idx="95">
                  <c:v>0.64473062035934658</c:v>
                </c:pt>
                <c:pt idx="96">
                  <c:v>0.64098840282823932</c:v>
                </c:pt>
                <c:pt idx="97">
                  <c:v>0.64004551739846072</c:v>
                </c:pt>
                <c:pt idx="98">
                  <c:v>0.63635434580664574</c:v>
                </c:pt>
                <c:pt idx="99">
                  <c:v>0.63597069345229051</c:v>
                </c:pt>
                <c:pt idx="100">
                  <c:v>0.63499457018023797</c:v>
                </c:pt>
                <c:pt idx="101">
                  <c:v>0.63030377777414548</c:v>
                </c:pt>
                <c:pt idx="102">
                  <c:v>0.63216009598944811</c:v>
                </c:pt>
                <c:pt idx="103">
                  <c:v>0.63193071655886168</c:v>
                </c:pt>
                <c:pt idx="104">
                  <c:v>0.63306492414119675</c:v>
                </c:pt>
                <c:pt idx="105">
                  <c:v>0.62890267951122381</c:v>
                </c:pt>
                <c:pt idx="106">
                  <c:v>0.62669995943790624</c:v>
                </c:pt>
                <c:pt idx="107">
                  <c:v>0.62627690046355089</c:v>
                </c:pt>
                <c:pt idx="108">
                  <c:v>0.6234591758817607</c:v>
                </c:pt>
                <c:pt idx="109">
                  <c:v>0.61833322950840708</c:v>
                </c:pt>
                <c:pt idx="110">
                  <c:v>0.6102428881877362</c:v>
                </c:pt>
                <c:pt idx="111">
                  <c:v>0.60876245455501621</c:v>
                </c:pt>
                <c:pt idx="112">
                  <c:v>0.60663663607537255</c:v>
                </c:pt>
                <c:pt idx="113">
                  <c:v>0.60691331461281994</c:v>
                </c:pt>
                <c:pt idx="114">
                  <c:v>0.60673825866774389</c:v>
                </c:pt>
                <c:pt idx="115">
                  <c:v>0.60579586129862706</c:v>
                </c:pt>
                <c:pt idx="116">
                  <c:v>0.60254472071920695</c:v>
                </c:pt>
                <c:pt idx="117">
                  <c:v>0.60071315460435115</c:v>
                </c:pt>
                <c:pt idx="118">
                  <c:v>0.59692006051624824</c:v>
                </c:pt>
                <c:pt idx="119">
                  <c:v>0.59509275420854546</c:v>
                </c:pt>
                <c:pt idx="120">
                  <c:v>0.59736637603919174</c:v>
                </c:pt>
                <c:pt idx="121">
                  <c:v>0.59481822931724748</c:v>
                </c:pt>
                <c:pt idx="122">
                  <c:v>0.58920123003876268</c:v>
                </c:pt>
                <c:pt idx="123">
                  <c:v>0.59340552016136339</c:v>
                </c:pt>
                <c:pt idx="124">
                  <c:v>0.59477178388319263</c:v>
                </c:pt>
                <c:pt idx="125">
                  <c:v>0.58981631551280933</c:v>
                </c:pt>
                <c:pt idx="126">
                  <c:v>0.58914775081019721</c:v>
                </c:pt>
                <c:pt idx="127">
                  <c:v>0.58789870842132019</c:v>
                </c:pt>
                <c:pt idx="128">
                  <c:v>0.58966064261239304</c:v>
                </c:pt>
                <c:pt idx="129">
                  <c:v>0.58800305308576606</c:v>
                </c:pt>
                <c:pt idx="130">
                  <c:v>0.58975306217233081</c:v>
                </c:pt>
                <c:pt idx="131">
                  <c:v>0.59050391066555308</c:v>
                </c:pt>
                <c:pt idx="132">
                  <c:v>0.59058989537647688</c:v>
                </c:pt>
                <c:pt idx="133">
                  <c:v>0.5905097438975736</c:v>
                </c:pt>
                <c:pt idx="134">
                  <c:v>0.591249319941344</c:v>
                </c:pt>
                <c:pt idx="135">
                  <c:v>0.59157574605484953</c:v>
                </c:pt>
                <c:pt idx="136">
                  <c:v>0.5927211008390797</c:v>
                </c:pt>
                <c:pt idx="137">
                  <c:v>0.58994654502513599</c:v>
                </c:pt>
                <c:pt idx="138">
                  <c:v>0.59027403527211442</c:v>
                </c:pt>
                <c:pt idx="139">
                  <c:v>0.59197511318356133</c:v>
                </c:pt>
                <c:pt idx="140">
                  <c:v>0.59270135334279972</c:v>
                </c:pt>
                <c:pt idx="141">
                  <c:v>0.59301821824218992</c:v>
                </c:pt>
                <c:pt idx="142">
                  <c:v>0.59124370509134294</c:v>
                </c:pt>
                <c:pt idx="143">
                  <c:v>0.59236667509151641</c:v>
                </c:pt>
                <c:pt idx="144">
                  <c:v>0.59060395800048238</c:v>
                </c:pt>
                <c:pt idx="145">
                  <c:v>0.5901306808802208</c:v>
                </c:pt>
                <c:pt idx="146">
                  <c:v>0.59195323436797975</c:v>
                </c:pt>
                <c:pt idx="147">
                  <c:v>0.59021506457118389</c:v>
                </c:pt>
                <c:pt idx="148">
                  <c:v>0.5894320876189737</c:v>
                </c:pt>
                <c:pt idx="149">
                  <c:v>0.58826694334485141</c:v>
                </c:pt>
                <c:pt idx="150">
                  <c:v>0.58656821151242156</c:v>
                </c:pt>
                <c:pt idx="151">
                  <c:v>0.58765747467214757</c:v>
                </c:pt>
                <c:pt idx="152">
                  <c:v>0.58781811521699667</c:v>
                </c:pt>
                <c:pt idx="153">
                  <c:v>0.58813788082985685</c:v>
                </c:pt>
                <c:pt idx="154">
                  <c:v>0.58899600494992999</c:v>
                </c:pt>
                <c:pt idx="155">
                  <c:v>0.58892856491157841</c:v>
                </c:pt>
                <c:pt idx="156">
                  <c:v>0.58832642433002302</c:v>
                </c:pt>
                <c:pt idx="157">
                  <c:v>0.58453278777191398</c:v>
                </c:pt>
                <c:pt idx="158">
                  <c:v>0.57954422642235559</c:v>
                </c:pt>
                <c:pt idx="159">
                  <c:v>0.57741940799367597</c:v>
                </c:pt>
                <c:pt idx="160">
                  <c:v>0.57546623454526125</c:v>
                </c:pt>
                <c:pt idx="161">
                  <c:v>0.57669489039490607</c:v>
                </c:pt>
                <c:pt idx="162">
                  <c:v>0.57284250395799974</c:v>
                </c:pt>
                <c:pt idx="163">
                  <c:v>0.57249691196723507</c:v>
                </c:pt>
                <c:pt idx="164">
                  <c:v>0.57458631675543681</c:v>
                </c:pt>
                <c:pt idx="165">
                  <c:v>0.57216336240767285</c:v>
                </c:pt>
                <c:pt idx="166">
                  <c:v>0.57062365250195102</c:v>
                </c:pt>
                <c:pt idx="167">
                  <c:v>0.57183380745361434</c:v>
                </c:pt>
                <c:pt idx="168">
                  <c:v>0.5732141703273641</c:v>
                </c:pt>
                <c:pt idx="169">
                  <c:v>0.57270802567540413</c:v>
                </c:pt>
                <c:pt idx="170">
                  <c:v>0.57305408657742229</c:v>
                </c:pt>
                <c:pt idx="171">
                  <c:v>0.572216888645105</c:v>
                </c:pt>
                <c:pt idx="172">
                  <c:v>0.57037997475869118</c:v>
                </c:pt>
                <c:pt idx="173">
                  <c:v>0.57123106819044134</c:v>
                </c:pt>
                <c:pt idx="174">
                  <c:v>0.56941587384704218</c:v>
                </c:pt>
                <c:pt idx="175">
                  <c:v>0.57108883482736006</c:v>
                </c:pt>
                <c:pt idx="176">
                  <c:v>0.57308739592911806</c:v>
                </c:pt>
                <c:pt idx="177">
                  <c:v>0.57292566266076761</c:v>
                </c:pt>
                <c:pt idx="178">
                  <c:v>0.57243678521074004</c:v>
                </c:pt>
                <c:pt idx="179">
                  <c:v>0.5726049846286938</c:v>
                </c:pt>
                <c:pt idx="180">
                  <c:v>0.573761946143162</c:v>
                </c:pt>
                <c:pt idx="181">
                  <c:v>0.57228797148841493</c:v>
                </c:pt>
                <c:pt idx="182">
                  <c:v>0.57050544802848036</c:v>
                </c:pt>
                <c:pt idx="183">
                  <c:v>0.57230750416773801</c:v>
                </c:pt>
                <c:pt idx="184">
                  <c:v>0.57053993424307436</c:v>
                </c:pt>
                <c:pt idx="185">
                  <c:v>0.57135830373995666</c:v>
                </c:pt>
                <c:pt idx="186">
                  <c:v>0.57057384247641829</c:v>
                </c:pt>
                <c:pt idx="187">
                  <c:v>0.57218218990708747</c:v>
                </c:pt>
                <c:pt idx="188">
                  <c:v>0.57378605726134835</c:v>
                </c:pt>
                <c:pt idx="189">
                  <c:v>0.57251716935437835</c:v>
                </c:pt>
                <c:pt idx="190">
                  <c:v>0.573632646520158</c:v>
                </c:pt>
                <c:pt idx="191">
                  <c:v>0.57553998699071551</c:v>
                </c:pt>
                <c:pt idx="192">
                  <c:v>0.57474438726898724</c:v>
                </c:pt>
                <c:pt idx="193">
                  <c:v>0.57270242719230424</c:v>
                </c:pt>
                <c:pt idx="194">
                  <c:v>0.57240039055038916</c:v>
                </c:pt>
                <c:pt idx="195">
                  <c:v>0.57505346010239256</c:v>
                </c:pt>
                <c:pt idx="196">
                  <c:v>0.57165946956552982</c:v>
                </c:pt>
                <c:pt idx="197">
                  <c:v>0.57121090982122602</c:v>
                </c:pt>
                <c:pt idx="198">
                  <c:v>0.56925196102959053</c:v>
                </c:pt>
                <c:pt idx="199">
                  <c:v>0.56849798492226666</c:v>
                </c:pt>
                <c:pt idx="200">
                  <c:v>0.56911406611967097</c:v>
                </c:pt>
                <c:pt idx="201">
                  <c:v>0.56958991400104175</c:v>
                </c:pt>
                <c:pt idx="202">
                  <c:v>0.57035808630362284</c:v>
                </c:pt>
                <c:pt idx="203">
                  <c:v>0.57217018506868589</c:v>
                </c:pt>
                <c:pt idx="204">
                  <c:v>0.57308804735059871</c:v>
                </c:pt>
                <c:pt idx="205">
                  <c:v>0.57160918558053819</c:v>
                </c:pt>
                <c:pt idx="206">
                  <c:v>0.57206555097870326</c:v>
                </c:pt>
                <c:pt idx="207">
                  <c:v>0.57340007403697413</c:v>
                </c:pt>
                <c:pt idx="208">
                  <c:v>0.5713408998186924</c:v>
                </c:pt>
                <c:pt idx="209">
                  <c:v>0.57267592746699181</c:v>
                </c:pt>
                <c:pt idx="210">
                  <c:v>0.57312240257262059</c:v>
                </c:pt>
                <c:pt idx="211">
                  <c:v>0.57721800980927851</c:v>
                </c:pt>
                <c:pt idx="212">
                  <c:v>0.57969050992458415</c:v>
                </c:pt>
                <c:pt idx="213">
                  <c:v>0.57848916720887</c:v>
                </c:pt>
                <c:pt idx="214">
                  <c:v>0.57616642912651428</c:v>
                </c:pt>
                <c:pt idx="215">
                  <c:v>0.57904493398182433</c:v>
                </c:pt>
                <c:pt idx="216">
                  <c:v>0.566317879514322</c:v>
                </c:pt>
                <c:pt idx="217">
                  <c:v>0.56673830852658214</c:v>
                </c:pt>
                <c:pt idx="218">
                  <c:v>0.56467243376889109</c:v>
                </c:pt>
                <c:pt idx="219">
                  <c:v>0.56592912316155175</c:v>
                </c:pt>
                <c:pt idx="220">
                  <c:v>0.56527621198575984</c:v>
                </c:pt>
                <c:pt idx="221">
                  <c:v>0.56421472259017635</c:v>
                </c:pt>
                <c:pt idx="222">
                  <c:v>0.56436531015930658</c:v>
                </c:pt>
                <c:pt idx="223">
                  <c:v>0.56534327156393305</c:v>
                </c:pt>
                <c:pt idx="224">
                  <c:v>0.56836336025628087</c:v>
                </c:pt>
                <c:pt idx="225">
                  <c:v>0.56987886259406728</c:v>
                </c:pt>
                <c:pt idx="226">
                  <c:v>0.57030968390563685</c:v>
                </c:pt>
                <c:pt idx="227">
                  <c:v>0.57472493830350835</c:v>
                </c:pt>
                <c:pt idx="228">
                  <c:v>0.57237902238134675</c:v>
                </c:pt>
                <c:pt idx="229">
                  <c:v>0.57362062546677273</c:v>
                </c:pt>
                <c:pt idx="230">
                  <c:v>0.57362409086613397</c:v>
                </c:pt>
                <c:pt idx="231">
                  <c:v>0.57417442692263776</c:v>
                </c:pt>
                <c:pt idx="232">
                  <c:v>0.57472344952793275</c:v>
                </c:pt>
                <c:pt idx="233">
                  <c:v>0.57499673555311981</c:v>
                </c:pt>
                <c:pt idx="234">
                  <c:v>0.57526872330740353</c:v>
                </c:pt>
                <c:pt idx="235">
                  <c:v>0.57649705510094251</c:v>
                </c:pt>
                <c:pt idx="236">
                  <c:v>0.57772538689448127</c:v>
                </c:pt>
                <c:pt idx="237">
                  <c:v>0.57949381554623114</c:v>
                </c:pt>
                <c:pt idx="238">
                  <c:v>0.5783852345521675</c:v>
                </c:pt>
                <c:pt idx="239">
                  <c:v>0.57919928836575252</c:v>
                </c:pt>
                <c:pt idx="240">
                  <c:v>0.57918300728948091</c:v>
                </c:pt>
                <c:pt idx="241">
                  <c:v>0.57835851297329233</c:v>
                </c:pt>
                <c:pt idx="242">
                  <c:v>0.57984661402150817</c:v>
                </c:pt>
                <c:pt idx="243">
                  <c:v>0.58186980527768939</c:v>
                </c:pt>
                <c:pt idx="244">
                  <c:v>0.58212187500796753</c:v>
                </c:pt>
                <c:pt idx="245">
                  <c:v>0.58252556562863889</c:v>
                </c:pt>
                <c:pt idx="246">
                  <c:v>0.58197001942402371</c:v>
                </c:pt>
                <c:pt idx="247">
                  <c:v>0.58249777362558219</c:v>
                </c:pt>
                <c:pt idx="248">
                  <c:v>0.58330232856152908</c:v>
                </c:pt>
                <c:pt idx="249">
                  <c:v>0.58435227743603024</c:v>
                </c:pt>
                <c:pt idx="250">
                  <c:v>0.58324173056519468</c:v>
                </c:pt>
                <c:pt idx="251">
                  <c:v>0.58579775708237269</c:v>
                </c:pt>
                <c:pt idx="252">
                  <c:v>0.58579775708237269</c:v>
                </c:pt>
                <c:pt idx="253">
                  <c:v>0.5922141405247493</c:v>
                </c:pt>
                <c:pt idx="254">
                  <c:v>0.59382890300743429</c:v>
                </c:pt>
                <c:pt idx="255">
                  <c:v>0.59423259362810554</c:v>
                </c:pt>
                <c:pt idx="256">
                  <c:v>0.59684142057342948</c:v>
                </c:pt>
                <c:pt idx="257">
                  <c:v>0.59705842797280451</c:v>
                </c:pt>
                <c:pt idx="258">
                  <c:v>0.59697976247262696</c:v>
                </c:pt>
                <c:pt idx="259">
                  <c:v>0.59869483354237873</c:v>
                </c:pt>
                <c:pt idx="260">
                  <c:v>0.59920188888186354</c:v>
                </c:pt>
                <c:pt idx="261">
                  <c:v>0.60100253715236185</c:v>
                </c:pt>
                <c:pt idx="262">
                  <c:v>0.5991162198373402</c:v>
                </c:pt>
                <c:pt idx="263">
                  <c:v>0.59962043669750509</c:v>
                </c:pt>
                <c:pt idx="264">
                  <c:v>0.5991356166630023</c:v>
                </c:pt>
                <c:pt idx="265">
                  <c:v>0.59796603585100339</c:v>
                </c:pt>
                <c:pt idx="266">
                  <c:v>0.59778062678960164</c:v>
                </c:pt>
                <c:pt idx="267">
                  <c:v>0.59809510548668843</c:v>
                </c:pt>
                <c:pt idx="268">
                  <c:v>0.59791045914596608</c:v>
                </c:pt>
                <c:pt idx="269">
                  <c:v>0.59908976971627359</c:v>
                </c:pt>
                <c:pt idx="270">
                  <c:v>0.59851107124149983</c:v>
                </c:pt>
                <c:pt idx="271">
                  <c:v>0.60105528733345281</c:v>
                </c:pt>
                <c:pt idx="272">
                  <c:v>0.6011560257079096</c:v>
                </c:pt>
                <c:pt idx="273">
                  <c:v>0.60341390847406817</c:v>
                </c:pt>
                <c:pt idx="274">
                  <c:v>0.60214034239984582</c:v>
                </c:pt>
                <c:pt idx="275">
                  <c:v>0.60429727208652728</c:v>
                </c:pt>
                <c:pt idx="276">
                  <c:v>0.60605797637772385</c:v>
                </c:pt>
                <c:pt idx="277">
                  <c:v>0.60654401201198282</c:v>
                </c:pt>
                <c:pt idx="278">
                  <c:v>0.60575032037607124</c:v>
                </c:pt>
                <c:pt idx="279">
                  <c:v>0.60671650989080339</c:v>
                </c:pt>
                <c:pt idx="280">
                  <c:v>0.60583348274528348</c:v>
                </c:pt>
                <c:pt idx="281">
                  <c:v>0.60699556743085614</c:v>
                </c:pt>
                <c:pt idx="282">
                  <c:v>0.60815765211642903</c:v>
                </c:pt>
                <c:pt idx="283">
                  <c:v>0.60893237524014421</c:v>
                </c:pt>
                <c:pt idx="284">
                  <c:v>0.61018358351739022</c:v>
                </c:pt>
                <c:pt idx="285">
                  <c:v>0.61074729212123291</c:v>
                </c:pt>
                <c:pt idx="286">
                  <c:v>0.60994547470961791</c:v>
                </c:pt>
                <c:pt idx="287">
                  <c:v>0.61148282940327803</c:v>
                </c:pt>
                <c:pt idx="288">
                  <c:v>0.61127291806996686</c:v>
                </c:pt>
                <c:pt idx="289">
                  <c:v>0.61106393864046604</c:v>
                </c:pt>
                <c:pt idx="290">
                  <c:v>0.6107686923560014</c:v>
                </c:pt>
                <c:pt idx="291">
                  <c:v>0.61115090054896504</c:v>
                </c:pt>
                <c:pt idx="292">
                  <c:v>0.6104740999946473</c:v>
                </c:pt>
                <c:pt idx="293">
                  <c:v>0.6102678095749462</c:v>
                </c:pt>
                <c:pt idx="294">
                  <c:v>0.61102969198390367</c:v>
                </c:pt>
                <c:pt idx="295">
                  <c:v>0.61187734923360471</c:v>
                </c:pt>
                <c:pt idx="296">
                  <c:v>0.61339943219189708</c:v>
                </c:pt>
                <c:pt idx="297">
                  <c:v>0.61454099441061649</c:v>
                </c:pt>
                <c:pt idx="298">
                  <c:v>0.615981927642127</c:v>
                </c:pt>
                <c:pt idx="299">
                  <c:v>0.61704468617940067</c:v>
                </c:pt>
                <c:pt idx="300">
                  <c:v>0.61440913078799186</c:v>
                </c:pt>
                <c:pt idx="301">
                  <c:v>0.61373395591899416</c:v>
                </c:pt>
                <c:pt idx="302">
                  <c:v>0.61306026332193708</c:v>
                </c:pt>
                <c:pt idx="303">
                  <c:v>0.61449165216086921</c:v>
                </c:pt>
                <c:pt idx="304">
                  <c:v>0.61398292511128594</c:v>
                </c:pt>
                <c:pt idx="305">
                  <c:v>0.61406555164847998</c:v>
                </c:pt>
                <c:pt idx="306">
                  <c:v>0.61557431221764081</c:v>
                </c:pt>
                <c:pt idx="307">
                  <c:v>0.61632869250222122</c:v>
                </c:pt>
                <c:pt idx="308">
                  <c:v>0.61805830782574944</c:v>
                </c:pt>
                <c:pt idx="309">
                  <c:v>0.61686482958220135</c:v>
                </c:pt>
                <c:pt idx="310">
                  <c:v>0.61761756274825652</c:v>
                </c:pt>
                <c:pt idx="311">
                  <c:v>0.62077978406085732</c:v>
                </c:pt>
                <c:pt idx="312">
                  <c:v>0.62055322209587149</c:v>
                </c:pt>
                <c:pt idx="313">
                  <c:v>0.61987576224642194</c:v>
                </c:pt>
                <c:pt idx="314">
                  <c:v>0.61755538044323455</c:v>
                </c:pt>
                <c:pt idx="315">
                  <c:v>0.61831699426849895</c:v>
                </c:pt>
                <c:pt idx="316">
                  <c:v>0.61735487754953056</c:v>
                </c:pt>
                <c:pt idx="317">
                  <c:v>0.61602580353973602</c:v>
                </c:pt>
                <c:pt idx="318">
                  <c:v>0.6172945585593852</c:v>
                </c:pt>
                <c:pt idx="319">
                  <c:v>0.61744934745873603</c:v>
                </c:pt>
                <c:pt idx="320">
                  <c:v>0.61804861507411701</c:v>
                </c:pt>
                <c:pt idx="321">
                  <c:v>0.61849280584795441</c:v>
                </c:pt>
                <c:pt idx="322">
                  <c:v>0.62025856244625333</c:v>
                </c:pt>
                <c:pt idx="323">
                  <c:v>0.62106832615785079</c:v>
                </c:pt>
                <c:pt idx="324">
                  <c:v>0.62424040701622741</c:v>
                </c:pt>
                <c:pt idx="325">
                  <c:v>0.62282470041503235</c:v>
                </c:pt>
                <c:pt idx="326">
                  <c:v>0.62186240610873211</c:v>
                </c:pt>
                <c:pt idx="327">
                  <c:v>0.62347175576828018</c:v>
                </c:pt>
                <c:pt idx="328">
                  <c:v>0.62193368237216484</c:v>
                </c:pt>
                <c:pt idx="329">
                  <c:v>0.62163621201226915</c:v>
                </c:pt>
                <c:pt idx="330">
                  <c:v>0.62148887413568199</c:v>
                </c:pt>
                <c:pt idx="331">
                  <c:v>0.62213828779726577</c:v>
                </c:pt>
                <c:pt idx="332">
                  <c:v>0.62277742719298945</c:v>
                </c:pt>
                <c:pt idx="333">
                  <c:v>0.62255800924467564</c:v>
                </c:pt>
                <c:pt idx="334">
                  <c:v>0.62169525701116202</c:v>
                </c:pt>
                <c:pt idx="335">
                  <c:v>0.62247841306411111</c:v>
                </c:pt>
                <c:pt idx="336">
                  <c:v>0.62864397023211638</c:v>
                </c:pt>
                <c:pt idx="337">
                  <c:v>0.6268214364604765</c:v>
                </c:pt>
                <c:pt idx="338">
                  <c:v>0.62523985817074612</c:v>
                </c:pt>
                <c:pt idx="339">
                  <c:v>0.62182224708993294</c:v>
                </c:pt>
                <c:pt idx="340">
                  <c:v>0.61992385777325953</c:v>
                </c:pt>
                <c:pt idx="341">
                  <c:v>0.62069293913338086</c:v>
                </c:pt>
                <c:pt idx="342">
                  <c:v>0.62153422312447881</c:v>
                </c:pt>
                <c:pt idx="343">
                  <c:v>0.62153422312447881</c:v>
                </c:pt>
                <c:pt idx="344">
                  <c:v>0.62272103254042588</c:v>
                </c:pt>
                <c:pt idx="345">
                  <c:v>0.62413779728297003</c:v>
                </c:pt>
                <c:pt idx="346">
                  <c:v>0.6295621680499387</c:v>
                </c:pt>
                <c:pt idx="347">
                  <c:v>0.62791547798201974</c:v>
                </c:pt>
                <c:pt idx="348">
                  <c:v>0.62768845381623661</c:v>
                </c:pt>
                <c:pt idx="349">
                  <c:v>0.62490650335520037</c:v>
                </c:pt>
                <c:pt idx="350">
                  <c:v>0.62222643604152994</c:v>
                </c:pt>
                <c:pt idx="351">
                  <c:v>0.6212461905180896</c:v>
                </c:pt>
                <c:pt idx="352">
                  <c:v>0.62069153775888231</c:v>
                </c:pt>
                <c:pt idx="353">
                  <c:v>0.61979400894460346</c:v>
                </c:pt>
                <c:pt idx="354">
                  <c:v>0.61746589263270835</c:v>
                </c:pt>
                <c:pt idx="355">
                  <c:v>0.61672644305861057</c:v>
                </c:pt>
                <c:pt idx="356">
                  <c:v>0.61775147315787704</c:v>
                </c:pt>
                <c:pt idx="357">
                  <c:v>0.61728284938390399</c:v>
                </c:pt>
                <c:pt idx="358">
                  <c:v>0.61647733886371503</c:v>
                </c:pt>
                <c:pt idx="359">
                  <c:v>0.61993942068924879</c:v>
                </c:pt>
                <c:pt idx="360">
                  <c:v>0.6171733025855457</c:v>
                </c:pt>
                <c:pt idx="361">
                  <c:v>0.61572401414181832</c:v>
                </c:pt>
                <c:pt idx="362">
                  <c:v>0.6149355401628992</c:v>
                </c:pt>
                <c:pt idx="363">
                  <c:v>0.61678249939216412</c:v>
                </c:pt>
                <c:pt idx="364">
                  <c:v>0.61517173073894282</c:v>
                </c:pt>
                <c:pt idx="365">
                  <c:v>0.61584441715855887</c:v>
                </c:pt>
                <c:pt idx="366">
                  <c:v>0.61726027127470029</c:v>
                </c:pt>
                <c:pt idx="367">
                  <c:v>0.61814096467275848</c:v>
                </c:pt>
                <c:pt idx="368">
                  <c:v>0.61894817011502234</c:v>
                </c:pt>
                <c:pt idx="369">
                  <c:v>0.62008371576700538</c:v>
                </c:pt>
                <c:pt idx="370">
                  <c:v>0.61861378428567892</c:v>
                </c:pt>
                <c:pt idx="371">
                  <c:v>0.61968466138449729</c:v>
                </c:pt>
                <c:pt idx="372">
                  <c:v>0.62175468041551518</c:v>
                </c:pt>
                <c:pt idx="373">
                  <c:v>0.6218855961637102</c:v>
                </c:pt>
                <c:pt idx="374">
                  <c:v>0.62081867101987787</c:v>
                </c:pt>
                <c:pt idx="375">
                  <c:v>0.62061945682979147</c:v>
                </c:pt>
                <c:pt idx="376">
                  <c:v>0.61792654179070361</c:v>
                </c:pt>
                <c:pt idx="377">
                  <c:v>0.61963475871609119</c:v>
                </c:pt>
                <c:pt idx="378">
                  <c:v>0.62088155713401738</c:v>
                </c:pt>
                <c:pt idx="379">
                  <c:v>0.62239540723356068</c:v>
                </c:pt>
                <c:pt idx="380">
                  <c:v>0.62317990240103915</c:v>
                </c:pt>
                <c:pt idx="381">
                  <c:v>0.6252722580053458</c:v>
                </c:pt>
                <c:pt idx="382">
                  <c:v>0.62584202796600663</c:v>
                </c:pt>
                <c:pt idx="383">
                  <c:v>0.62702958399630271</c:v>
                </c:pt>
                <c:pt idx="384">
                  <c:v>0.62729765407602078</c:v>
                </c:pt>
                <c:pt idx="385">
                  <c:v>0.62753305966175577</c:v>
                </c:pt>
                <c:pt idx="386">
                  <c:v>0.62626124797069505</c:v>
                </c:pt>
                <c:pt idx="387">
                  <c:v>0.62643922826751264</c:v>
                </c:pt>
                <c:pt idx="388">
                  <c:v>0.62552902112756803</c:v>
                </c:pt>
                <c:pt idx="389">
                  <c:v>0.62468121359510587</c:v>
                </c:pt>
                <c:pt idx="390">
                  <c:v>0.62737744053576794</c:v>
                </c:pt>
                <c:pt idx="391">
                  <c:v>0.62889140492506668</c:v>
                </c:pt>
                <c:pt idx="392">
                  <c:v>0.63225697290210781</c:v>
                </c:pt>
                <c:pt idx="393">
                  <c:v>0.63614533271181151</c:v>
                </c:pt>
                <c:pt idx="394">
                  <c:v>0.63412562311561005</c:v>
                </c:pt>
                <c:pt idx="395">
                  <c:v>0.63471495919657261</c:v>
                </c:pt>
                <c:pt idx="396">
                  <c:v>0.63501877779681271</c:v>
                </c:pt>
                <c:pt idx="397">
                  <c:v>0.6365139531168561</c:v>
                </c:pt>
                <c:pt idx="398">
                  <c:v>0.63394965445337403</c:v>
                </c:pt>
                <c:pt idx="399">
                  <c:v>0.63362348226822052</c:v>
                </c:pt>
                <c:pt idx="400">
                  <c:v>0.63262110608679711</c:v>
                </c:pt>
                <c:pt idx="401">
                  <c:v>0.63535078751368301</c:v>
                </c:pt>
                <c:pt idx="402">
                  <c:v>0.63823118797269052</c:v>
                </c:pt>
                <c:pt idx="403">
                  <c:v>0.63989448827736639</c:v>
                </c:pt>
                <c:pt idx="404">
                  <c:v>0.64025332438462956</c:v>
                </c:pt>
                <c:pt idx="405">
                  <c:v>0.6385815267133359</c:v>
                </c:pt>
                <c:pt idx="406">
                  <c:v>0.63772767024504518</c:v>
                </c:pt>
                <c:pt idx="407">
                  <c:v>0.64002823180820401</c:v>
                </c:pt>
                <c:pt idx="408">
                  <c:v>0.64109021858377957</c:v>
                </c:pt>
                <c:pt idx="409">
                  <c:v>0.6389045288150409</c:v>
                </c:pt>
                <c:pt idx="410">
                  <c:v>0.637024351723259</c:v>
                </c:pt>
                <c:pt idx="411">
                  <c:v>0.63607323099576041</c:v>
                </c:pt>
                <c:pt idx="412">
                  <c:v>0.6358533126892254</c:v>
                </c:pt>
                <c:pt idx="413">
                  <c:v>0.63846552689810254</c:v>
                </c:pt>
                <c:pt idx="414">
                  <c:v>0.63903130241452966</c:v>
                </c:pt>
                <c:pt idx="415">
                  <c:v>0.64094512072507381</c:v>
                </c:pt>
                <c:pt idx="416">
                  <c:v>0.64251073780373202</c:v>
                </c:pt>
                <c:pt idx="417">
                  <c:v>0.64622425592510635</c:v>
                </c:pt>
                <c:pt idx="418">
                  <c:v>0.64955673730196084</c:v>
                </c:pt>
                <c:pt idx="419">
                  <c:v>0.65085752006974973</c:v>
                </c:pt>
                <c:pt idx="420">
                  <c:v>0.65426982381718057</c:v>
                </c:pt>
                <c:pt idx="421">
                  <c:v>0.65351358262975145</c:v>
                </c:pt>
                <c:pt idx="422">
                  <c:v>0.6535220256064711</c:v>
                </c:pt>
                <c:pt idx="423">
                  <c:v>0.64984041821651939</c:v>
                </c:pt>
                <c:pt idx="424">
                  <c:v>0.64741137202253385</c:v>
                </c:pt>
                <c:pt idx="425">
                  <c:v>0.64965995251605269</c:v>
                </c:pt>
                <c:pt idx="426">
                  <c:v>0.65203936140159924</c:v>
                </c:pt>
                <c:pt idx="427">
                  <c:v>0.65219523327636519</c:v>
                </c:pt>
                <c:pt idx="428">
                  <c:v>0.65218874288234874</c:v>
                </c:pt>
                <c:pt idx="429">
                  <c:v>0.65335733347255476</c:v>
                </c:pt>
                <c:pt idx="430">
                  <c:v>0.64403924895024445</c:v>
                </c:pt>
                <c:pt idx="431">
                  <c:v>0.64324659235374593</c:v>
                </c:pt>
                <c:pt idx="432">
                  <c:v>0.64658655859608771</c:v>
                </c:pt>
                <c:pt idx="433">
                  <c:v>0.64437987261229368</c:v>
                </c:pt>
                <c:pt idx="434">
                  <c:v>0.64261431252077039</c:v>
                </c:pt>
                <c:pt idx="435">
                  <c:v>0.64382623801965955</c:v>
                </c:pt>
                <c:pt idx="436">
                  <c:v>0.64027651107869143</c:v>
                </c:pt>
                <c:pt idx="437">
                  <c:v>0.64334697641650784</c:v>
                </c:pt>
                <c:pt idx="438">
                  <c:v>0.64539819416718958</c:v>
                </c:pt>
                <c:pt idx="439">
                  <c:v>0.64755927993047013</c:v>
                </c:pt>
                <c:pt idx="440">
                  <c:v>0.64880964387695794</c:v>
                </c:pt>
                <c:pt idx="441">
                  <c:v>0.6513251772481814</c:v>
                </c:pt>
                <c:pt idx="442">
                  <c:v>0.6501025204898454</c:v>
                </c:pt>
                <c:pt idx="443">
                  <c:v>0.65270703234064653</c:v>
                </c:pt>
                <c:pt idx="444">
                  <c:v>0.65136223089246359</c:v>
                </c:pt>
                <c:pt idx="445">
                  <c:v>0.64790372959222431</c:v>
                </c:pt>
                <c:pt idx="446">
                  <c:v>0.64806477281595154</c:v>
                </c:pt>
                <c:pt idx="447">
                  <c:v>0.64604107857429116</c:v>
                </c:pt>
                <c:pt idx="448">
                  <c:v>0.64414633900931806</c:v>
                </c:pt>
                <c:pt idx="449">
                  <c:v>0.64465914545372582</c:v>
                </c:pt>
                <c:pt idx="450">
                  <c:v>0.64250458393342313</c:v>
                </c:pt>
                <c:pt idx="451">
                  <c:v>0.64404479222872024</c:v>
                </c:pt>
                <c:pt idx="452">
                  <c:v>0.64373623169047023</c:v>
                </c:pt>
                <c:pt idx="453">
                  <c:v>0.64317645710924654</c:v>
                </c:pt>
                <c:pt idx="454">
                  <c:v>0.64415478294002748</c:v>
                </c:pt>
                <c:pt idx="455">
                  <c:v>0.64677489654443221</c:v>
                </c:pt>
                <c:pt idx="456">
                  <c:v>0.64701540958026427</c:v>
                </c:pt>
                <c:pt idx="457">
                  <c:v>0.64751450518589515</c:v>
                </c:pt>
                <c:pt idx="458">
                  <c:v>0.64375322739803087</c:v>
                </c:pt>
                <c:pt idx="459">
                  <c:v>0.64477217923350194</c:v>
                </c:pt>
                <c:pt idx="460">
                  <c:v>0.64295922981094067</c:v>
                </c:pt>
                <c:pt idx="461">
                  <c:v>0.64745997699568658</c:v>
                </c:pt>
                <c:pt idx="462">
                  <c:v>0.64799833751569369</c:v>
                </c:pt>
                <c:pt idx="463">
                  <c:v>0.64809037879264331</c:v>
                </c:pt>
                <c:pt idx="464">
                  <c:v>0.64797899882697307</c:v>
                </c:pt>
                <c:pt idx="465">
                  <c:v>0.64715447569757933</c:v>
                </c:pt>
                <c:pt idx="466">
                  <c:v>0.64768852428070767</c:v>
                </c:pt>
                <c:pt idx="467">
                  <c:v>0.65133709033748133</c:v>
                </c:pt>
                <c:pt idx="468">
                  <c:v>0.65027556780667584</c:v>
                </c:pt>
                <c:pt idx="469">
                  <c:v>0.64893551055421539</c:v>
                </c:pt>
                <c:pt idx="470">
                  <c:v>0.64795206608432643</c:v>
                </c:pt>
                <c:pt idx="471">
                  <c:v>0.64657605770512772</c:v>
                </c:pt>
                <c:pt idx="472">
                  <c:v>0.64625854803071769</c:v>
                </c:pt>
                <c:pt idx="473">
                  <c:v>0.64874858847810424</c:v>
                </c:pt>
                <c:pt idx="474">
                  <c:v>0.64915201462218119</c:v>
                </c:pt>
                <c:pt idx="475">
                  <c:v>0.65087326458396966</c:v>
                </c:pt>
                <c:pt idx="476">
                  <c:v>0.65301075537908115</c:v>
                </c:pt>
                <c:pt idx="477">
                  <c:v>0.65353880253206253</c:v>
                </c:pt>
                <c:pt idx="478">
                  <c:v>0.65384057705015131</c:v>
                </c:pt>
                <c:pt idx="479">
                  <c:v>0.65735803572210061</c:v>
                </c:pt>
                <c:pt idx="480">
                  <c:v>0.65744706370082795</c:v>
                </c:pt>
                <c:pt idx="481">
                  <c:v>0.65353644347676032</c:v>
                </c:pt>
                <c:pt idx="482">
                  <c:v>0.65100302421977674</c:v>
                </c:pt>
                <c:pt idx="483">
                  <c:v>0.65103017944475117</c:v>
                </c:pt>
                <c:pt idx="484">
                  <c:v>0.65061109361238356</c:v>
                </c:pt>
                <c:pt idx="485">
                  <c:v>0.65267399863253972</c:v>
                </c:pt>
                <c:pt idx="486">
                  <c:v>0.65324162902927108</c:v>
                </c:pt>
                <c:pt idx="487">
                  <c:v>0.65374853458572635</c:v>
                </c:pt>
                <c:pt idx="488">
                  <c:v>0.65355488777306914</c:v>
                </c:pt>
                <c:pt idx="489">
                  <c:v>0.65525823562789842</c:v>
                </c:pt>
                <c:pt idx="490">
                  <c:v>0.65596175350841346</c:v>
                </c:pt>
                <c:pt idx="491">
                  <c:v>0.65914182099229635</c:v>
                </c:pt>
                <c:pt idx="492">
                  <c:v>0.65849552308402259</c:v>
                </c:pt>
                <c:pt idx="493">
                  <c:v>0.65382274214162228</c:v>
                </c:pt>
                <c:pt idx="494">
                  <c:v>0.65135436359501953</c:v>
                </c:pt>
                <c:pt idx="495">
                  <c:v>0.65051248308452414</c:v>
                </c:pt>
                <c:pt idx="496">
                  <c:v>0.64935561727440572</c:v>
                </c:pt>
                <c:pt idx="497">
                  <c:v>0.64992968916252136</c:v>
                </c:pt>
                <c:pt idx="498">
                  <c:v>0.65164396427601146</c:v>
                </c:pt>
                <c:pt idx="499">
                  <c:v>0.651131087706879</c:v>
                </c:pt>
                <c:pt idx="500">
                  <c:v>0.65120817856276825</c:v>
                </c:pt>
                <c:pt idx="501">
                  <c:v>0.65103870008366171</c:v>
                </c:pt>
                <c:pt idx="502">
                  <c:v>0.65174858542708503</c:v>
                </c:pt>
                <c:pt idx="503">
                  <c:v>0.65429182297947597</c:v>
                </c:pt>
                <c:pt idx="504">
                  <c:v>0.65088749665590639</c:v>
                </c:pt>
                <c:pt idx="505">
                  <c:v>0.64657730857628604</c:v>
                </c:pt>
                <c:pt idx="506">
                  <c:v>0.64348208224193026</c:v>
                </c:pt>
                <c:pt idx="507">
                  <c:v>0.64465306592986271</c:v>
                </c:pt>
                <c:pt idx="508">
                  <c:v>0.64394689951232886</c:v>
                </c:pt>
                <c:pt idx="509">
                  <c:v>0.64447444300003742</c:v>
                </c:pt>
                <c:pt idx="510">
                  <c:v>0.64481584021909999</c:v>
                </c:pt>
                <c:pt idx="511">
                  <c:v>0.64436086535084447</c:v>
                </c:pt>
                <c:pt idx="512">
                  <c:v>0.64438476597791539</c:v>
                </c:pt>
                <c:pt idx="513">
                  <c:v>0.64491622398886339</c:v>
                </c:pt>
                <c:pt idx="514">
                  <c:v>0.64638112567484052</c:v>
                </c:pt>
                <c:pt idx="515">
                  <c:v>0.64873565894125163</c:v>
                </c:pt>
                <c:pt idx="516">
                  <c:v>0.64738024033290087</c:v>
                </c:pt>
                <c:pt idx="517">
                  <c:v>0.64476722075680992</c:v>
                </c:pt>
                <c:pt idx="518">
                  <c:v>0.64130841195834143</c:v>
                </c:pt>
                <c:pt idx="519">
                  <c:v>0.64191547253175019</c:v>
                </c:pt>
                <c:pt idx="520">
                  <c:v>0.64081541969449729</c:v>
                </c:pt>
                <c:pt idx="521">
                  <c:v>0.64070691504344524</c:v>
                </c:pt>
                <c:pt idx="522">
                  <c:v>0.64143624751662909</c:v>
                </c:pt>
                <c:pt idx="523">
                  <c:v>0.64371079183177082</c:v>
                </c:pt>
                <c:pt idx="524" formatCode="0.00">
                  <c:v>0.64508734404950474</c:v>
                </c:pt>
                <c:pt idx="525">
                  <c:v>0.6740985285254556</c:v>
                </c:pt>
                <c:pt idx="526">
                  <c:v>0.6777052219426396</c:v>
                </c:pt>
                <c:pt idx="527">
                  <c:v>0.68077754482236363</c:v>
                </c:pt>
                <c:pt idx="528">
                  <c:v>0.67778983644613189</c:v>
                </c:pt>
                <c:pt idx="529">
                  <c:v>0.67760824463617253</c:v>
                </c:pt>
                <c:pt idx="530">
                  <c:v>0.67571381374215356</c:v>
                </c:pt>
                <c:pt idx="531">
                  <c:v>0.67405363281671082</c:v>
                </c:pt>
                <c:pt idx="532">
                  <c:v>0.67317283067704159</c:v>
                </c:pt>
                <c:pt idx="533">
                  <c:v>0.67438781768084499</c:v>
                </c:pt>
                <c:pt idx="534">
                  <c:v>0.67479933457965457</c:v>
                </c:pt>
                <c:pt idx="535">
                  <c:v>0.67697575517329434</c:v>
                </c:pt>
                <c:pt idx="536">
                  <c:v>0.67856470195699015</c:v>
                </c:pt>
                <c:pt idx="537">
                  <c:v>0.67839023153238409</c:v>
                </c:pt>
                <c:pt idx="538">
                  <c:v>0.67841639725518288</c:v>
                </c:pt>
                <c:pt idx="539">
                  <c:v>0.68242498604530089</c:v>
                </c:pt>
                <c:pt idx="540">
                  <c:v>0.68041131337375016</c:v>
                </c:pt>
                <c:pt idx="541">
                  <c:v>0.67809438796011956</c:v>
                </c:pt>
                <c:pt idx="542">
                  <c:v>0.67588545772817854</c:v>
                </c:pt>
                <c:pt idx="543">
                  <c:v>0.67532705879356569</c:v>
                </c:pt>
                <c:pt idx="544">
                  <c:v>0.6766647442471162</c:v>
                </c:pt>
                <c:pt idx="545">
                  <c:v>0.67709667153450115</c:v>
                </c:pt>
                <c:pt idx="546">
                  <c:v>0.67438808708028486</c:v>
                </c:pt>
                <c:pt idx="547">
                  <c:v>0.6760257972705408</c:v>
                </c:pt>
                <c:pt idx="548">
                  <c:v>0.67951289519989078</c:v>
                </c:pt>
                <c:pt idx="549">
                  <c:v>0.67887180906794242</c:v>
                </c:pt>
                <c:pt idx="550">
                  <c:v>0.6816126799080563</c:v>
                </c:pt>
                <c:pt idx="551">
                  <c:v>0.68209933621236318</c:v>
                </c:pt>
                <c:pt idx="552">
                  <c:v>0.68080057169490038</c:v>
                </c:pt>
                <c:pt idx="553">
                  <c:v>0.67793463728260173</c:v>
                </c:pt>
                <c:pt idx="554">
                  <c:v>0.67585954551548721</c:v>
                </c:pt>
                <c:pt idx="555">
                  <c:v>0.67512343053758417</c:v>
                </c:pt>
                <c:pt idx="556">
                  <c:v>0.67274860418510296</c:v>
                </c:pt>
                <c:pt idx="557">
                  <c:v>0.67485028407865588</c:v>
                </c:pt>
                <c:pt idx="558">
                  <c:v>0.67320287560561765</c:v>
                </c:pt>
                <c:pt idx="559">
                  <c:v>0.67473204860295066</c:v>
                </c:pt>
                <c:pt idx="560">
                  <c:v>0.67849506609710819</c:v>
                </c:pt>
                <c:pt idx="561">
                  <c:v>0.67818507372007286</c:v>
                </c:pt>
                <c:pt idx="562">
                  <c:v>0.68075049954727396</c:v>
                </c:pt>
                <c:pt idx="563">
                  <c:v>0.68238752833326477</c:v>
                </c:pt>
                <c:pt idx="564">
                  <c:v>0.68138211904849799</c:v>
                </c:pt>
                <c:pt idx="565">
                  <c:v>0.67900951632027384</c:v>
                </c:pt>
                <c:pt idx="566">
                  <c:v>0.67900951632027384</c:v>
                </c:pt>
                <c:pt idx="567">
                  <c:v>0.67900951632027384</c:v>
                </c:pt>
                <c:pt idx="568">
                  <c:v>0.67900951632027384</c:v>
                </c:pt>
                <c:pt idx="569">
                  <c:v>0.67900951632027384</c:v>
                </c:pt>
                <c:pt idx="570">
                  <c:v>#N/A</c:v>
                </c:pt>
                <c:pt idx="571">
                  <c:v>#N/A</c:v>
                </c:pt>
                <c:pt idx="572">
                  <c:v>#N/A</c:v>
                </c:pt>
                <c:pt idx="573">
                  <c:v>#N/A</c:v>
                </c:pt>
                <c:pt idx="574">
                  <c:v>#N/A</c:v>
                </c:pt>
                <c:pt idx="575">
                  <c:v>#N/A</c:v>
                </c:pt>
                <c:pt idx="576">
                  <c:v>#N/A</c:v>
                </c:pt>
                <c:pt idx="577">
                  <c:v>#N/A</c:v>
                </c:pt>
                <c:pt idx="578">
                  <c:v>#N/A</c:v>
                </c:pt>
                <c:pt idx="579">
                  <c:v>#N/A</c:v>
                </c:pt>
                <c:pt idx="580">
                  <c:v>#N/A</c:v>
                </c:pt>
                <c:pt idx="581">
                  <c:v>#N/A</c:v>
                </c:pt>
                <c:pt idx="582">
                  <c:v>#N/A</c:v>
                </c:pt>
                <c:pt idx="583">
                  <c:v>#N/A</c:v>
                </c:pt>
                <c:pt idx="584">
                  <c:v>#N/A</c:v>
                </c:pt>
                <c:pt idx="585">
                  <c:v>#N/A</c:v>
                </c:pt>
                <c:pt idx="586">
                  <c:v>#N/A</c:v>
                </c:pt>
                <c:pt idx="587">
                  <c:v>#N/A</c:v>
                </c:pt>
                <c:pt idx="588">
                  <c:v>#N/A</c:v>
                </c:pt>
                <c:pt idx="589">
                  <c:v>#N/A</c:v>
                </c:pt>
                <c:pt idx="590">
                  <c:v>#N/A</c:v>
                </c:pt>
                <c:pt idx="591">
                  <c:v>#N/A</c:v>
                </c:pt>
                <c:pt idx="592">
                  <c:v>#N/A</c:v>
                </c:pt>
                <c:pt idx="593">
                  <c:v>#N/A</c:v>
                </c:pt>
                <c:pt idx="594">
                  <c:v>#N/A</c:v>
                </c:pt>
                <c:pt idx="595">
                  <c:v>#N/A</c:v>
                </c:pt>
                <c:pt idx="596">
                  <c:v>#N/A</c:v>
                </c:pt>
                <c:pt idx="597">
                  <c:v>#N/A</c:v>
                </c:pt>
                <c:pt idx="598">
                  <c:v>#N/A</c:v>
                </c:pt>
                <c:pt idx="599">
                  <c:v>#N/A</c:v>
                </c:pt>
                <c:pt idx="600">
                  <c:v>#N/A</c:v>
                </c:pt>
                <c:pt idx="601">
                  <c:v>#N/A</c:v>
                </c:pt>
                <c:pt idx="602">
                  <c:v>#N/A</c:v>
                </c:pt>
                <c:pt idx="603">
                  <c:v>#N/A</c:v>
                </c:pt>
                <c:pt idx="604">
                  <c:v>#N/A</c:v>
                </c:pt>
                <c:pt idx="605">
                  <c:v>#N/A</c:v>
                </c:pt>
                <c:pt idx="606">
                  <c:v>#N/A</c:v>
                </c:pt>
                <c:pt idx="607">
                  <c:v>#N/A</c:v>
                </c:pt>
                <c:pt idx="608">
                  <c:v>#N/A</c:v>
                </c:pt>
                <c:pt idx="609">
                  <c:v>#N/A</c:v>
                </c:pt>
                <c:pt idx="610">
                  <c:v>#N/A</c:v>
                </c:pt>
                <c:pt idx="611">
                  <c:v>#N/A</c:v>
                </c:pt>
                <c:pt idx="612">
                  <c:v>#N/A</c:v>
                </c:pt>
                <c:pt idx="613">
                  <c:v>#N/A</c:v>
                </c:pt>
                <c:pt idx="614">
                  <c:v>#N/A</c:v>
                </c:pt>
                <c:pt idx="615">
                  <c:v>#N/A</c:v>
                </c:pt>
                <c:pt idx="616">
                  <c:v>#N/A</c:v>
                </c:pt>
                <c:pt idx="617">
                  <c:v>#N/A</c:v>
                </c:pt>
                <c:pt idx="618">
                  <c:v>#N/A</c:v>
                </c:pt>
                <c:pt idx="619">
                  <c:v>#N/A</c:v>
                </c:pt>
                <c:pt idx="620">
                  <c:v>#N/A</c:v>
                </c:pt>
                <c:pt idx="621">
                  <c:v>#N/A</c:v>
                </c:pt>
                <c:pt idx="622">
                  <c:v>#N/A</c:v>
                </c:pt>
                <c:pt idx="623">
                  <c:v>#N/A</c:v>
                </c:pt>
                <c:pt idx="624">
                  <c:v>#N/A</c:v>
                </c:pt>
                <c:pt idx="625">
                  <c:v>#N/A</c:v>
                </c:pt>
                <c:pt idx="626">
                  <c:v>#N/A</c:v>
                </c:pt>
                <c:pt idx="627">
                  <c:v>#N/A</c:v>
                </c:pt>
                <c:pt idx="628">
                  <c:v>#N/A</c:v>
                </c:pt>
                <c:pt idx="629">
                  <c:v>#N/A</c:v>
                </c:pt>
                <c:pt idx="630">
                  <c:v>#N/A</c:v>
                </c:pt>
                <c:pt idx="631">
                  <c:v>#N/A</c:v>
                </c:pt>
                <c:pt idx="632">
                  <c:v>#N/A</c:v>
                </c:pt>
                <c:pt idx="633">
                  <c:v>#N/A</c:v>
                </c:pt>
                <c:pt idx="634">
                  <c:v>#N/A</c:v>
                </c:pt>
                <c:pt idx="635">
                  <c:v>#N/A</c:v>
                </c:pt>
                <c:pt idx="636">
                  <c:v>#N/A</c:v>
                </c:pt>
                <c:pt idx="637">
                  <c:v>#N/A</c:v>
                </c:pt>
                <c:pt idx="638">
                  <c:v>#N/A</c:v>
                </c:pt>
                <c:pt idx="639">
                  <c:v>#N/A</c:v>
                </c:pt>
                <c:pt idx="640">
                  <c:v>#N/A</c:v>
                </c:pt>
                <c:pt idx="641">
                  <c:v>#N/A</c:v>
                </c:pt>
                <c:pt idx="642">
                  <c:v>#N/A</c:v>
                </c:pt>
                <c:pt idx="643">
                  <c:v>#N/A</c:v>
                </c:pt>
                <c:pt idx="644">
                  <c:v>#N/A</c:v>
                </c:pt>
                <c:pt idx="645">
                  <c:v>#N/A</c:v>
                </c:pt>
                <c:pt idx="646">
                  <c:v>#N/A</c:v>
                </c:pt>
                <c:pt idx="647">
                  <c:v>#N/A</c:v>
                </c:pt>
                <c:pt idx="648">
                  <c:v>#N/A</c:v>
                </c:pt>
                <c:pt idx="649">
                  <c:v>#N/A</c:v>
                </c:pt>
                <c:pt idx="650">
                  <c:v>#N/A</c:v>
                </c:pt>
                <c:pt idx="651">
                  <c:v>#N/A</c:v>
                </c:pt>
                <c:pt idx="652">
                  <c:v>#N/A</c:v>
                </c:pt>
                <c:pt idx="653">
                  <c:v>#N/A</c:v>
                </c:pt>
                <c:pt idx="654">
                  <c:v>#N/A</c:v>
                </c:pt>
                <c:pt idx="655">
                  <c:v>#N/A</c:v>
                </c:pt>
                <c:pt idx="656">
                  <c:v>#N/A</c:v>
                </c:pt>
                <c:pt idx="657">
                  <c:v>#N/A</c:v>
                </c:pt>
                <c:pt idx="658">
                  <c:v>#N/A</c:v>
                </c:pt>
                <c:pt idx="659">
                  <c:v>#N/A</c:v>
                </c:pt>
                <c:pt idx="660">
                  <c:v>#N/A</c:v>
                </c:pt>
                <c:pt idx="661">
                  <c:v>#N/A</c:v>
                </c:pt>
                <c:pt idx="662">
                  <c:v>#N/A</c:v>
                </c:pt>
                <c:pt idx="663">
                  <c:v>#N/A</c:v>
                </c:pt>
                <c:pt idx="664">
                  <c:v>#N/A</c:v>
                </c:pt>
                <c:pt idx="665">
                  <c:v>#N/A</c:v>
                </c:pt>
                <c:pt idx="666">
                  <c:v>#N/A</c:v>
                </c:pt>
                <c:pt idx="667">
                  <c:v>#N/A</c:v>
                </c:pt>
                <c:pt idx="668">
                  <c:v>#N/A</c:v>
                </c:pt>
                <c:pt idx="669">
                  <c:v>#N/A</c:v>
                </c:pt>
                <c:pt idx="670">
                  <c:v>#N/A</c:v>
                </c:pt>
                <c:pt idx="671">
                  <c:v>#N/A</c:v>
                </c:pt>
                <c:pt idx="672">
                  <c:v>#N/A</c:v>
                </c:pt>
                <c:pt idx="673">
                  <c:v>#N/A</c:v>
                </c:pt>
                <c:pt idx="674">
                  <c:v>#N/A</c:v>
                </c:pt>
                <c:pt idx="675">
                  <c:v>#N/A</c:v>
                </c:pt>
                <c:pt idx="676">
                  <c:v>#N/A</c:v>
                </c:pt>
                <c:pt idx="677">
                  <c:v>#N/A</c:v>
                </c:pt>
                <c:pt idx="678">
                  <c:v>#N/A</c:v>
                </c:pt>
                <c:pt idx="679">
                  <c:v>#N/A</c:v>
                </c:pt>
                <c:pt idx="680">
                  <c:v>#N/A</c:v>
                </c:pt>
                <c:pt idx="681">
                  <c:v>#N/A</c:v>
                </c:pt>
                <c:pt idx="682">
                  <c:v>#N/A</c:v>
                </c:pt>
                <c:pt idx="683">
                  <c:v>#N/A</c:v>
                </c:pt>
                <c:pt idx="684">
                  <c:v>#N/A</c:v>
                </c:pt>
                <c:pt idx="685">
                  <c:v>#N/A</c:v>
                </c:pt>
                <c:pt idx="686">
                  <c:v>#N/A</c:v>
                </c:pt>
                <c:pt idx="687">
                  <c:v>#N/A</c:v>
                </c:pt>
                <c:pt idx="688">
                  <c:v>#N/A</c:v>
                </c:pt>
                <c:pt idx="689">
                  <c:v>#N/A</c:v>
                </c:pt>
                <c:pt idx="690">
                  <c:v>#N/A</c:v>
                </c:pt>
                <c:pt idx="691">
                  <c:v>#N/A</c:v>
                </c:pt>
                <c:pt idx="692">
                  <c:v>#N/A</c:v>
                </c:pt>
                <c:pt idx="693">
                  <c:v>#N/A</c:v>
                </c:pt>
                <c:pt idx="694">
                  <c:v>#N/A</c:v>
                </c:pt>
                <c:pt idx="695">
                  <c:v>#N/A</c:v>
                </c:pt>
                <c:pt idx="696">
                  <c:v>#N/A</c:v>
                </c:pt>
                <c:pt idx="697">
                  <c:v>#N/A</c:v>
                </c:pt>
                <c:pt idx="698">
                  <c:v>#N/A</c:v>
                </c:pt>
                <c:pt idx="699">
                  <c:v>#N/A</c:v>
                </c:pt>
                <c:pt idx="700">
                  <c:v>#N/A</c:v>
                </c:pt>
                <c:pt idx="701">
                  <c:v>#N/A</c:v>
                </c:pt>
                <c:pt idx="702">
                  <c:v>#N/A</c:v>
                </c:pt>
                <c:pt idx="703">
                  <c:v>#N/A</c:v>
                </c:pt>
                <c:pt idx="704">
                  <c:v>#N/A</c:v>
                </c:pt>
                <c:pt idx="705">
                  <c:v>#N/A</c:v>
                </c:pt>
                <c:pt idx="706">
                  <c:v>#N/A</c:v>
                </c:pt>
                <c:pt idx="707">
                  <c:v>#N/A</c:v>
                </c:pt>
                <c:pt idx="708">
                  <c:v>#N/A</c:v>
                </c:pt>
                <c:pt idx="709">
                  <c:v>#N/A</c:v>
                </c:pt>
                <c:pt idx="710">
                  <c:v>#N/A</c:v>
                </c:pt>
                <c:pt idx="711">
                  <c:v>#N/A</c:v>
                </c:pt>
                <c:pt idx="712">
                  <c:v>#N/A</c:v>
                </c:pt>
                <c:pt idx="713">
                  <c:v>#N/A</c:v>
                </c:pt>
                <c:pt idx="714">
                  <c:v>#N/A</c:v>
                </c:pt>
                <c:pt idx="715">
                  <c:v>#N/A</c:v>
                </c:pt>
                <c:pt idx="716">
                  <c:v>#N/A</c:v>
                </c:pt>
                <c:pt idx="717">
                  <c:v>#N/A</c:v>
                </c:pt>
                <c:pt idx="718">
                  <c:v>#N/A</c:v>
                </c:pt>
                <c:pt idx="719">
                  <c:v>#N/A</c:v>
                </c:pt>
                <c:pt idx="720">
                  <c:v>#N/A</c:v>
                </c:pt>
                <c:pt idx="721">
                  <c:v>#N/A</c:v>
                </c:pt>
                <c:pt idx="722">
                  <c:v>#N/A</c:v>
                </c:pt>
                <c:pt idx="723">
                  <c:v>#N/A</c:v>
                </c:pt>
                <c:pt idx="724">
                  <c:v>#N/A</c:v>
                </c:pt>
                <c:pt idx="725">
                  <c:v>#N/A</c:v>
                </c:pt>
                <c:pt idx="726">
                  <c:v>#N/A</c:v>
                </c:pt>
                <c:pt idx="727">
                  <c:v>#N/A</c:v>
                </c:pt>
                <c:pt idx="728">
                  <c:v>#N/A</c:v>
                </c:pt>
                <c:pt idx="729">
                  <c:v>#N/A</c:v>
                </c:pt>
                <c:pt idx="730">
                  <c:v>#N/A</c:v>
                </c:pt>
                <c:pt idx="731">
                  <c:v>#N/A</c:v>
                </c:pt>
                <c:pt idx="732">
                  <c:v>#N/A</c:v>
                </c:pt>
                <c:pt idx="733">
                  <c:v>#N/A</c:v>
                </c:pt>
                <c:pt idx="734">
                  <c:v>#N/A</c:v>
                </c:pt>
                <c:pt idx="735">
                  <c:v>#N/A</c:v>
                </c:pt>
                <c:pt idx="736">
                  <c:v>#N/A</c:v>
                </c:pt>
                <c:pt idx="737">
                  <c:v>#N/A</c:v>
                </c:pt>
                <c:pt idx="738">
                  <c:v>#N/A</c:v>
                </c:pt>
                <c:pt idx="739">
                  <c:v>#N/A</c:v>
                </c:pt>
                <c:pt idx="740">
                  <c:v>#N/A</c:v>
                </c:pt>
                <c:pt idx="741">
                  <c:v>#N/A</c:v>
                </c:pt>
                <c:pt idx="742">
                  <c:v>#N/A</c:v>
                </c:pt>
                <c:pt idx="743">
                  <c:v>#N/A</c:v>
                </c:pt>
                <c:pt idx="744">
                  <c:v>#N/A</c:v>
                </c:pt>
                <c:pt idx="745">
                  <c:v>#N/A</c:v>
                </c:pt>
                <c:pt idx="746">
                  <c:v>#N/A</c:v>
                </c:pt>
                <c:pt idx="747">
                  <c:v>#N/A</c:v>
                </c:pt>
                <c:pt idx="748">
                  <c:v>#N/A</c:v>
                </c:pt>
                <c:pt idx="749">
                  <c:v>#N/A</c:v>
                </c:pt>
                <c:pt idx="750">
                  <c:v>#N/A</c:v>
                </c:pt>
                <c:pt idx="751">
                  <c:v>#N/A</c:v>
                </c:pt>
                <c:pt idx="752">
                  <c:v>#N/A</c:v>
                </c:pt>
                <c:pt idx="753">
                  <c:v>#N/A</c:v>
                </c:pt>
                <c:pt idx="754">
                  <c:v>#N/A</c:v>
                </c:pt>
                <c:pt idx="755">
                  <c:v>#N/A</c:v>
                </c:pt>
                <c:pt idx="756">
                  <c:v>#N/A</c:v>
                </c:pt>
                <c:pt idx="757">
                  <c:v>#N/A</c:v>
                </c:pt>
                <c:pt idx="758">
                  <c:v>#N/A</c:v>
                </c:pt>
                <c:pt idx="759">
                  <c:v>#N/A</c:v>
                </c:pt>
                <c:pt idx="760">
                  <c:v>#N/A</c:v>
                </c:pt>
                <c:pt idx="761">
                  <c:v>#N/A</c:v>
                </c:pt>
                <c:pt idx="762">
                  <c:v>#N/A</c:v>
                </c:pt>
                <c:pt idx="763">
                  <c:v>#N/A</c:v>
                </c:pt>
                <c:pt idx="764">
                  <c:v>#N/A</c:v>
                </c:pt>
                <c:pt idx="765">
                  <c:v>#N/A</c:v>
                </c:pt>
                <c:pt idx="766">
                  <c:v>#N/A</c:v>
                </c:pt>
                <c:pt idx="767">
                  <c:v>#N/A</c:v>
                </c:pt>
                <c:pt idx="768">
                  <c:v>#N/A</c:v>
                </c:pt>
                <c:pt idx="769">
                  <c:v>#N/A</c:v>
                </c:pt>
                <c:pt idx="770">
                  <c:v>#N/A</c:v>
                </c:pt>
                <c:pt idx="771">
                  <c:v>#N/A</c:v>
                </c:pt>
                <c:pt idx="772">
                  <c:v>#N/A</c:v>
                </c:pt>
                <c:pt idx="773">
                  <c:v>#N/A</c:v>
                </c:pt>
                <c:pt idx="774">
                  <c:v>#N/A</c:v>
                </c:pt>
                <c:pt idx="775">
                  <c:v>#N/A</c:v>
                </c:pt>
                <c:pt idx="776">
                  <c:v>#N/A</c:v>
                </c:pt>
                <c:pt idx="777">
                  <c:v>#N/A</c:v>
                </c:pt>
                <c:pt idx="778">
                  <c:v>#N/A</c:v>
                </c:pt>
                <c:pt idx="779">
                  <c:v>#N/A</c:v>
                </c:pt>
                <c:pt idx="780">
                  <c:v>#N/A</c:v>
                </c:pt>
                <c:pt idx="781">
                  <c:v>#N/A</c:v>
                </c:pt>
                <c:pt idx="782">
                  <c:v>#N/A</c:v>
                </c:pt>
                <c:pt idx="783">
                  <c:v>#N/A</c:v>
                </c:pt>
                <c:pt idx="784">
                  <c:v>#N/A</c:v>
                </c:pt>
                <c:pt idx="785">
                  <c:v>#N/A</c:v>
                </c:pt>
                <c:pt idx="786">
                  <c:v>#N/A</c:v>
                </c:pt>
                <c:pt idx="787">
                  <c:v>#N/A</c:v>
                </c:pt>
                <c:pt idx="788">
                  <c:v>#N/A</c:v>
                </c:pt>
                <c:pt idx="789">
                  <c:v>#N/A</c:v>
                </c:pt>
                <c:pt idx="790">
                  <c:v>#N/A</c:v>
                </c:pt>
                <c:pt idx="791">
                  <c:v>#N/A</c:v>
                </c:pt>
                <c:pt idx="792">
                  <c:v>#N/A</c:v>
                </c:pt>
                <c:pt idx="793">
                  <c:v>#N/A</c:v>
                </c:pt>
                <c:pt idx="794">
                  <c:v>#N/A</c:v>
                </c:pt>
                <c:pt idx="795">
                  <c:v>#N/A</c:v>
                </c:pt>
                <c:pt idx="796">
                  <c:v>#N/A</c:v>
                </c:pt>
                <c:pt idx="797">
                  <c:v>#N/A</c:v>
                </c:pt>
                <c:pt idx="798">
                  <c:v>#N/A</c:v>
                </c:pt>
                <c:pt idx="799">
                  <c:v>#N/A</c:v>
                </c:pt>
                <c:pt idx="800">
                  <c:v>#N/A</c:v>
                </c:pt>
                <c:pt idx="801">
                  <c:v>#N/A</c:v>
                </c:pt>
                <c:pt idx="802">
                  <c:v>#N/A</c:v>
                </c:pt>
                <c:pt idx="803">
                  <c:v>#N/A</c:v>
                </c:pt>
                <c:pt idx="804">
                  <c:v>#N/A</c:v>
                </c:pt>
                <c:pt idx="805">
                  <c:v>#N/A</c:v>
                </c:pt>
                <c:pt idx="806">
                  <c:v>#N/A</c:v>
                </c:pt>
                <c:pt idx="807">
                  <c:v>#N/A</c:v>
                </c:pt>
                <c:pt idx="808">
                  <c:v>#N/A</c:v>
                </c:pt>
                <c:pt idx="809">
                  <c:v>#N/A</c:v>
                </c:pt>
                <c:pt idx="810">
                  <c:v>#N/A</c:v>
                </c:pt>
                <c:pt idx="811">
                  <c:v>#N/A</c:v>
                </c:pt>
                <c:pt idx="812">
                  <c:v>#N/A</c:v>
                </c:pt>
                <c:pt idx="813">
                  <c:v>#N/A</c:v>
                </c:pt>
                <c:pt idx="814">
                  <c:v>#N/A</c:v>
                </c:pt>
                <c:pt idx="815">
                  <c:v>#N/A</c:v>
                </c:pt>
                <c:pt idx="816">
                  <c:v>#N/A</c:v>
                </c:pt>
                <c:pt idx="817">
                  <c:v>#N/A</c:v>
                </c:pt>
                <c:pt idx="818">
                  <c:v>#N/A</c:v>
                </c:pt>
                <c:pt idx="819">
                  <c:v>#N/A</c:v>
                </c:pt>
                <c:pt idx="820">
                  <c:v>#N/A</c:v>
                </c:pt>
                <c:pt idx="821">
                  <c:v>#N/A</c:v>
                </c:pt>
                <c:pt idx="822">
                  <c:v>#N/A</c:v>
                </c:pt>
                <c:pt idx="823">
                  <c:v>#N/A</c:v>
                </c:pt>
                <c:pt idx="824">
                  <c:v>#N/A</c:v>
                </c:pt>
                <c:pt idx="825">
                  <c:v>#N/A</c:v>
                </c:pt>
                <c:pt idx="826">
                  <c:v>#N/A</c:v>
                </c:pt>
                <c:pt idx="827">
                  <c:v>#N/A</c:v>
                </c:pt>
                <c:pt idx="828">
                  <c:v>#N/A</c:v>
                </c:pt>
                <c:pt idx="829">
                  <c:v>#N/A</c:v>
                </c:pt>
                <c:pt idx="830">
                  <c:v>#N/A</c:v>
                </c:pt>
                <c:pt idx="831">
                  <c:v>#N/A</c:v>
                </c:pt>
                <c:pt idx="832">
                  <c:v>#N/A</c:v>
                </c:pt>
                <c:pt idx="833">
                  <c:v>#N/A</c:v>
                </c:pt>
                <c:pt idx="834">
                  <c:v>#N/A</c:v>
                </c:pt>
                <c:pt idx="835">
                  <c:v>#N/A</c:v>
                </c:pt>
                <c:pt idx="836">
                  <c:v>#N/A</c:v>
                </c:pt>
                <c:pt idx="837">
                  <c:v>#N/A</c:v>
                </c:pt>
                <c:pt idx="838">
                  <c:v>#N/A</c:v>
                </c:pt>
                <c:pt idx="839">
                  <c:v>#N/A</c:v>
                </c:pt>
                <c:pt idx="840">
                  <c:v>#N/A</c:v>
                </c:pt>
                <c:pt idx="841">
                  <c:v>#N/A</c:v>
                </c:pt>
                <c:pt idx="842">
                  <c:v>#N/A</c:v>
                </c:pt>
                <c:pt idx="843">
                  <c:v>#N/A</c:v>
                </c:pt>
                <c:pt idx="844">
                  <c:v>#N/A</c:v>
                </c:pt>
                <c:pt idx="845">
                  <c:v>#N/A</c:v>
                </c:pt>
                <c:pt idx="846">
                  <c:v>#N/A</c:v>
                </c:pt>
                <c:pt idx="847">
                  <c:v>#N/A</c:v>
                </c:pt>
                <c:pt idx="848">
                  <c:v>#N/A</c:v>
                </c:pt>
                <c:pt idx="849">
                  <c:v>#N/A</c:v>
                </c:pt>
                <c:pt idx="850">
                  <c:v>#N/A</c:v>
                </c:pt>
                <c:pt idx="851">
                  <c:v>#N/A</c:v>
                </c:pt>
                <c:pt idx="852">
                  <c:v>#N/A</c:v>
                </c:pt>
                <c:pt idx="853">
                  <c:v>#N/A</c:v>
                </c:pt>
                <c:pt idx="854">
                  <c:v>#N/A</c:v>
                </c:pt>
                <c:pt idx="855">
                  <c:v>#N/A</c:v>
                </c:pt>
                <c:pt idx="856">
                  <c:v>#N/A</c:v>
                </c:pt>
                <c:pt idx="857">
                  <c:v>#N/A</c:v>
                </c:pt>
                <c:pt idx="858">
                  <c:v>#N/A</c:v>
                </c:pt>
                <c:pt idx="859">
                  <c:v>#N/A</c:v>
                </c:pt>
                <c:pt idx="860">
                  <c:v>#N/A</c:v>
                </c:pt>
                <c:pt idx="861">
                  <c:v>#N/A</c:v>
                </c:pt>
                <c:pt idx="862">
                  <c:v>#N/A</c:v>
                </c:pt>
                <c:pt idx="863">
                  <c:v>#N/A</c:v>
                </c:pt>
                <c:pt idx="864">
                  <c:v>#N/A</c:v>
                </c:pt>
                <c:pt idx="865">
                  <c:v>#N/A</c:v>
                </c:pt>
                <c:pt idx="866">
                  <c:v>#N/A</c:v>
                </c:pt>
                <c:pt idx="867">
                  <c:v>#N/A</c:v>
                </c:pt>
                <c:pt idx="868">
                  <c:v>#N/A</c:v>
                </c:pt>
                <c:pt idx="869">
                  <c:v>#N/A</c:v>
                </c:pt>
                <c:pt idx="870">
                  <c:v>#N/A</c:v>
                </c:pt>
                <c:pt idx="871">
                  <c:v>#N/A</c:v>
                </c:pt>
                <c:pt idx="872">
                  <c:v>#N/A</c:v>
                </c:pt>
                <c:pt idx="873">
                  <c:v>#N/A</c:v>
                </c:pt>
                <c:pt idx="874">
                  <c:v>#N/A</c:v>
                </c:pt>
                <c:pt idx="875">
                  <c:v>#N/A</c:v>
                </c:pt>
                <c:pt idx="876">
                  <c:v>#N/A</c:v>
                </c:pt>
                <c:pt idx="877">
                  <c:v>#N/A</c:v>
                </c:pt>
                <c:pt idx="878">
                  <c:v>#N/A</c:v>
                </c:pt>
                <c:pt idx="879">
                  <c:v>#N/A</c:v>
                </c:pt>
                <c:pt idx="880">
                  <c:v>#N/A</c:v>
                </c:pt>
                <c:pt idx="881">
                  <c:v>#N/A</c:v>
                </c:pt>
                <c:pt idx="882">
                  <c:v>#N/A</c:v>
                </c:pt>
                <c:pt idx="883">
                  <c:v>#N/A</c:v>
                </c:pt>
                <c:pt idx="884">
                  <c:v>#N/A</c:v>
                </c:pt>
                <c:pt idx="885">
                  <c:v>#N/A</c:v>
                </c:pt>
                <c:pt idx="886">
                  <c:v>#N/A</c:v>
                </c:pt>
                <c:pt idx="887">
                  <c:v>#N/A</c:v>
                </c:pt>
                <c:pt idx="888">
                  <c:v>#N/A</c:v>
                </c:pt>
                <c:pt idx="889">
                  <c:v>#N/A</c:v>
                </c:pt>
                <c:pt idx="890">
                  <c:v>#N/A</c:v>
                </c:pt>
                <c:pt idx="891">
                  <c:v>#N/A</c:v>
                </c:pt>
                <c:pt idx="892">
                  <c:v>#N/A</c:v>
                </c:pt>
                <c:pt idx="893">
                  <c:v>#N/A</c:v>
                </c:pt>
                <c:pt idx="894">
                  <c:v>#N/A</c:v>
                </c:pt>
                <c:pt idx="895">
                  <c:v>#N/A</c:v>
                </c:pt>
                <c:pt idx="896">
                  <c:v>#N/A</c:v>
                </c:pt>
                <c:pt idx="897">
                  <c:v>#N/A</c:v>
                </c:pt>
                <c:pt idx="898">
                  <c:v>#N/A</c:v>
                </c:pt>
                <c:pt idx="899">
                  <c:v>#N/A</c:v>
                </c:pt>
                <c:pt idx="900">
                  <c:v>#N/A</c:v>
                </c:pt>
                <c:pt idx="901">
                  <c:v>#N/A</c:v>
                </c:pt>
                <c:pt idx="902">
                  <c:v>#N/A</c:v>
                </c:pt>
                <c:pt idx="903">
                  <c:v>#N/A</c:v>
                </c:pt>
                <c:pt idx="904">
                  <c:v>#N/A</c:v>
                </c:pt>
                <c:pt idx="905">
                  <c:v>#N/A</c:v>
                </c:pt>
                <c:pt idx="906">
                  <c:v>#N/A</c:v>
                </c:pt>
                <c:pt idx="907">
                  <c:v>#N/A</c:v>
                </c:pt>
                <c:pt idx="908">
                  <c:v>#N/A</c:v>
                </c:pt>
                <c:pt idx="909">
                  <c:v>#N/A</c:v>
                </c:pt>
                <c:pt idx="910">
                  <c:v>#N/A</c:v>
                </c:pt>
                <c:pt idx="911">
                  <c:v>#N/A</c:v>
                </c:pt>
                <c:pt idx="912">
                  <c:v>#N/A</c:v>
                </c:pt>
                <c:pt idx="913">
                  <c:v>#N/A</c:v>
                </c:pt>
                <c:pt idx="914">
                  <c:v>#N/A</c:v>
                </c:pt>
                <c:pt idx="915">
                  <c:v>#N/A</c:v>
                </c:pt>
                <c:pt idx="916">
                  <c:v>#N/A</c:v>
                </c:pt>
                <c:pt idx="917">
                  <c:v>#N/A</c:v>
                </c:pt>
                <c:pt idx="918">
                  <c:v>#N/A</c:v>
                </c:pt>
                <c:pt idx="919">
                  <c:v>#N/A</c:v>
                </c:pt>
                <c:pt idx="920">
                  <c:v>#N/A</c:v>
                </c:pt>
                <c:pt idx="921">
                  <c:v>#N/A</c:v>
                </c:pt>
                <c:pt idx="922">
                  <c:v>#N/A</c:v>
                </c:pt>
                <c:pt idx="923">
                  <c:v>#N/A</c:v>
                </c:pt>
                <c:pt idx="924">
                  <c:v>#N/A</c:v>
                </c:pt>
                <c:pt idx="925">
                  <c:v>#N/A</c:v>
                </c:pt>
                <c:pt idx="926">
                  <c:v>#N/A</c:v>
                </c:pt>
                <c:pt idx="927">
                  <c:v>#N/A</c:v>
                </c:pt>
                <c:pt idx="928">
                  <c:v>#N/A</c:v>
                </c:pt>
                <c:pt idx="929">
                  <c:v>#N/A</c:v>
                </c:pt>
                <c:pt idx="930">
                  <c:v>#N/A</c:v>
                </c:pt>
                <c:pt idx="931">
                  <c:v>#N/A</c:v>
                </c:pt>
                <c:pt idx="932">
                  <c:v>#N/A</c:v>
                </c:pt>
                <c:pt idx="933">
                  <c:v>#N/A</c:v>
                </c:pt>
                <c:pt idx="934">
                  <c:v>#N/A</c:v>
                </c:pt>
                <c:pt idx="935">
                  <c:v>#N/A</c:v>
                </c:pt>
                <c:pt idx="936">
                  <c:v>#N/A</c:v>
                </c:pt>
                <c:pt idx="937">
                  <c:v>#N/A</c:v>
                </c:pt>
                <c:pt idx="938">
                  <c:v>#N/A</c:v>
                </c:pt>
                <c:pt idx="939">
                  <c:v>#N/A</c:v>
                </c:pt>
                <c:pt idx="940">
                  <c:v>#N/A</c:v>
                </c:pt>
                <c:pt idx="941">
                  <c:v>#N/A</c:v>
                </c:pt>
                <c:pt idx="942">
                  <c:v>#N/A</c:v>
                </c:pt>
                <c:pt idx="943">
                  <c:v>#N/A</c:v>
                </c:pt>
                <c:pt idx="944">
                  <c:v>#N/A</c:v>
                </c:pt>
                <c:pt idx="945">
                  <c:v>#N/A</c:v>
                </c:pt>
                <c:pt idx="946">
                  <c:v>#N/A</c:v>
                </c:pt>
                <c:pt idx="947">
                  <c:v>#N/A</c:v>
                </c:pt>
                <c:pt idx="948">
                  <c:v>#N/A</c:v>
                </c:pt>
                <c:pt idx="949">
                  <c:v>#N/A</c:v>
                </c:pt>
                <c:pt idx="950">
                  <c:v>#N/A</c:v>
                </c:pt>
                <c:pt idx="951">
                  <c:v>#N/A</c:v>
                </c:pt>
                <c:pt idx="952">
                  <c:v>#N/A</c:v>
                </c:pt>
                <c:pt idx="953">
                  <c:v>#N/A</c:v>
                </c:pt>
                <c:pt idx="954">
                  <c:v>#N/A</c:v>
                </c:pt>
                <c:pt idx="955">
                  <c:v>#N/A</c:v>
                </c:pt>
                <c:pt idx="956">
                  <c:v>#N/A</c:v>
                </c:pt>
                <c:pt idx="957">
                  <c:v>#N/A</c:v>
                </c:pt>
                <c:pt idx="958">
                  <c:v>#N/A</c:v>
                </c:pt>
                <c:pt idx="959">
                  <c:v>#N/A</c:v>
                </c:pt>
                <c:pt idx="960">
                  <c:v>#N/A</c:v>
                </c:pt>
                <c:pt idx="961">
                  <c:v>#N/A</c:v>
                </c:pt>
                <c:pt idx="962">
                  <c:v>#N/A</c:v>
                </c:pt>
                <c:pt idx="963">
                  <c:v>#N/A</c:v>
                </c:pt>
                <c:pt idx="964">
                  <c:v>#N/A</c:v>
                </c:pt>
                <c:pt idx="965">
                  <c:v>#N/A</c:v>
                </c:pt>
                <c:pt idx="966">
                  <c:v>#N/A</c:v>
                </c:pt>
                <c:pt idx="967">
                  <c:v>#N/A</c:v>
                </c:pt>
                <c:pt idx="968">
                  <c:v>#N/A</c:v>
                </c:pt>
                <c:pt idx="969">
                  <c:v>#N/A</c:v>
                </c:pt>
                <c:pt idx="970">
                  <c:v>#N/A</c:v>
                </c:pt>
                <c:pt idx="971">
                  <c:v>#N/A</c:v>
                </c:pt>
                <c:pt idx="972">
                  <c:v>#N/A</c:v>
                </c:pt>
                <c:pt idx="973">
                  <c:v>#N/A</c:v>
                </c:pt>
                <c:pt idx="974">
                  <c:v>#N/A</c:v>
                </c:pt>
                <c:pt idx="975">
                  <c:v>#N/A</c:v>
                </c:pt>
                <c:pt idx="976">
                  <c:v>#N/A</c:v>
                </c:pt>
                <c:pt idx="977">
                  <c:v>#N/A</c:v>
                </c:pt>
                <c:pt idx="978">
                  <c:v>#N/A</c:v>
                </c:pt>
                <c:pt idx="979">
                  <c:v>#N/A</c:v>
                </c:pt>
                <c:pt idx="980">
                  <c:v>#N/A</c:v>
                </c:pt>
                <c:pt idx="981">
                  <c:v>#N/A</c:v>
                </c:pt>
                <c:pt idx="982">
                  <c:v>#N/A</c:v>
                </c:pt>
                <c:pt idx="983">
                  <c:v>#N/A</c:v>
                </c:pt>
                <c:pt idx="984">
                  <c:v>#N/A</c:v>
                </c:pt>
                <c:pt idx="985">
                  <c:v>#N/A</c:v>
                </c:pt>
                <c:pt idx="986">
                  <c:v>#N/A</c:v>
                </c:pt>
                <c:pt idx="987">
                  <c:v>#N/A</c:v>
                </c:pt>
                <c:pt idx="988">
                  <c:v>#N/A</c:v>
                </c:pt>
                <c:pt idx="989">
                  <c:v>#N/A</c:v>
                </c:pt>
                <c:pt idx="990">
                  <c:v>#N/A</c:v>
                </c:pt>
                <c:pt idx="991">
                  <c:v>#N/A</c:v>
                </c:pt>
                <c:pt idx="992">
                  <c:v>#N/A</c:v>
                </c:pt>
                <c:pt idx="993">
                  <c:v>#N/A</c:v>
                </c:pt>
                <c:pt idx="994">
                  <c:v>#N/A</c:v>
                </c:pt>
                <c:pt idx="995">
                  <c:v>#N/A</c:v>
                </c:pt>
                <c:pt idx="996">
                  <c:v>#N/A</c:v>
                </c:pt>
                <c:pt idx="997">
                  <c:v>#N/A</c:v>
                </c:pt>
                <c:pt idx="998">
                  <c:v>#N/A</c:v>
                </c:pt>
              </c:numCache>
            </c:numRef>
          </c:val>
          <c:smooth val="0"/>
          <c:extLst>
            <c:ext xmlns:c16="http://schemas.microsoft.com/office/drawing/2014/chart" uri="{C3380CC4-5D6E-409C-BE32-E72D297353CC}">
              <c16:uniqueId val="{00000003-C5D8-45C2-9669-C110C7BE3D8C}"/>
            </c:ext>
          </c:extLst>
        </c:ser>
        <c:dLbls>
          <c:showLegendKey val="0"/>
          <c:showVal val="0"/>
          <c:showCatName val="0"/>
          <c:showSerName val="0"/>
          <c:showPercent val="0"/>
          <c:showBubbleSize val="0"/>
        </c:dLbls>
        <c:smooth val="0"/>
        <c:axId val="411123552"/>
        <c:axId val="411120024"/>
      </c:lineChart>
      <c:dateAx>
        <c:axId val="411123552"/>
        <c:scaling>
          <c:orientation val="minMax"/>
          <c:max val="44377"/>
          <c:min val="28126"/>
        </c:scaling>
        <c:delete val="0"/>
        <c:axPos val="b"/>
        <c:numFmt formatCode="yy" sourceLinked="0"/>
        <c:majorTickMark val="out"/>
        <c:minorTickMark val="none"/>
        <c:tickLblPos val="nextTo"/>
        <c:spPr>
          <a:noFill/>
          <a:ln w="9525" cap="flat" cmpd="sng" algn="ctr">
            <a:solidFill>
              <a:srgbClr val="4B4F54"/>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11120024"/>
        <c:crosses val="autoZero"/>
        <c:auto val="0"/>
        <c:lblOffset val="100"/>
        <c:baseTimeUnit val="months"/>
        <c:majorUnit val="2"/>
        <c:majorTimeUnit val="years"/>
      </c:dateAx>
      <c:valAx>
        <c:axId val="411120024"/>
        <c:scaling>
          <c:orientation val="minMax"/>
          <c:max val="1.155"/>
          <c:min val="0.55500000000000005"/>
        </c:scaling>
        <c:delete val="0"/>
        <c:axPos val="l"/>
        <c:majorGridlines>
          <c:spPr>
            <a:ln w="9525" cap="flat" cmpd="sng" algn="ctr">
              <a:noFill/>
              <a:round/>
            </a:ln>
            <a:effectLst/>
          </c:spPr>
        </c:majorGridlines>
        <c:numFmt formatCode="0.00" sourceLinked="0"/>
        <c:majorTickMark val="out"/>
        <c:minorTickMark val="none"/>
        <c:tickLblPos val="nextTo"/>
        <c:spPr>
          <a:noFill/>
          <a:ln>
            <a:solidFill>
              <a:srgbClr val="262626"/>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11123552"/>
        <c:crosses val="autoZero"/>
        <c:crossBetween val="between"/>
        <c:majorUnit val="0.1"/>
      </c:valAx>
      <c:spPr>
        <a:noFill/>
        <a:ln>
          <a:noFill/>
        </a:ln>
        <a:effectLst/>
      </c:spPr>
    </c:plotArea>
    <c:legend>
      <c:legendPos val="r"/>
      <c:legendEntry>
        <c:idx val="3"/>
        <c:delete val="1"/>
      </c:legendEntry>
      <c:layout>
        <c:manualLayout>
          <c:xMode val="edge"/>
          <c:yMode val="edge"/>
          <c:x val="0.17902840935343045"/>
          <c:y val="0.89316001448094851"/>
          <c:w val="0.56780104360890149"/>
          <c:h val="0.102309786707696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solidFill>
      <a:sysClr val="window" lastClr="FFFFFF"/>
    </a:solidFill>
    <a:ln w="9525" cap="flat" cmpd="sng" algn="ctr">
      <a:noFill/>
      <a:round/>
    </a:ln>
    <a:effectLst/>
  </c:spPr>
  <c:txPr>
    <a:bodyPr/>
    <a:lstStyle/>
    <a:p>
      <a:pPr>
        <a:defRPr sz="1200">
          <a:solidFill>
            <a:schemeClr val="tx1"/>
          </a:solidFill>
          <a:latin typeface="Arial Narrow" panose="020B0606020202030204" pitchFamily="34" charset="0"/>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EcoConData!$IE$3</c:f>
              <c:strCache>
                <c:ptCount val="1"/>
                <c:pt idx="0">
                  <c:v>Bloomberg Nanos Canadian Consumer Confidence Expectations (Left Axis)</c:v>
                </c:pt>
              </c:strCache>
            </c:strRef>
          </c:tx>
          <c:spPr>
            <a:ln w="12700" cap="rnd">
              <a:solidFill>
                <a:schemeClr val="accent1"/>
              </a:solidFill>
              <a:round/>
            </a:ln>
            <a:effectLst/>
          </c:spPr>
          <c:marker>
            <c:symbol val="none"/>
          </c:marker>
          <c:cat>
            <c:numRef>
              <c:f>EcoConData!$IB$4:$IB$5000</c:f>
              <c:numCache>
                <c:formatCode>m/d/yyyy</c:formatCode>
                <c:ptCount val="4997"/>
                <c:pt idx="0">
                  <c:v>39629</c:v>
                </c:pt>
                <c:pt idx="1">
                  <c:v>39660</c:v>
                </c:pt>
                <c:pt idx="2">
                  <c:v>39691</c:v>
                </c:pt>
                <c:pt idx="3">
                  <c:v>39721</c:v>
                </c:pt>
                <c:pt idx="4">
                  <c:v>39752</c:v>
                </c:pt>
                <c:pt idx="5">
                  <c:v>39782</c:v>
                </c:pt>
                <c:pt idx="6">
                  <c:v>39813</c:v>
                </c:pt>
                <c:pt idx="7">
                  <c:v>39844</c:v>
                </c:pt>
                <c:pt idx="8">
                  <c:v>39872</c:v>
                </c:pt>
                <c:pt idx="9">
                  <c:v>39903</c:v>
                </c:pt>
                <c:pt idx="10">
                  <c:v>39933</c:v>
                </c:pt>
                <c:pt idx="11">
                  <c:v>39964</c:v>
                </c:pt>
                <c:pt idx="12">
                  <c:v>39994</c:v>
                </c:pt>
                <c:pt idx="13">
                  <c:v>40025</c:v>
                </c:pt>
                <c:pt idx="14">
                  <c:v>40056</c:v>
                </c:pt>
                <c:pt idx="15">
                  <c:v>40086</c:v>
                </c:pt>
                <c:pt idx="16">
                  <c:v>40117</c:v>
                </c:pt>
                <c:pt idx="17">
                  <c:v>40147</c:v>
                </c:pt>
                <c:pt idx="18">
                  <c:v>40178</c:v>
                </c:pt>
                <c:pt idx="19">
                  <c:v>40209</c:v>
                </c:pt>
                <c:pt idx="20">
                  <c:v>40237</c:v>
                </c:pt>
                <c:pt idx="21">
                  <c:v>40268</c:v>
                </c:pt>
                <c:pt idx="22">
                  <c:v>40298</c:v>
                </c:pt>
                <c:pt idx="23">
                  <c:v>40329</c:v>
                </c:pt>
                <c:pt idx="24">
                  <c:v>40359</c:v>
                </c:pt>
                <c:pt idx="25">
                  <c:v>40390</c:v>
                </c:pt>
                <c:pt idx="26">
                  <c:v>40421</c:v>
                </c:pt>
                <c:pt idx="27">
                  <c:v>40451</c:v>
                </c:pt>
                <c:pt idx="28">
                  <c:v>40482</c:v>
                </c:pt>
                <c:pt idx="29">
                  <c:v>40512</c:v>
                </c:pt>
                <c:pt idx="30">
                  <c:v>40543</c:v>
                </c:pt>
                <c:pt idx="31">
                  <c:v>40574</c:v>
                </c:pt>
                <c:pt idx="32">
                  <c:v>40602</c:v>
                </c:pt>
                <c:pt idx="33">
                  <c:v>40633</c:v>
                </c:pt>
                <c:pt idx="34">
                  <c:v>40663</c:v>
                </c:pt>
                <c:pt idx="35">
                  <c:v>40694</c:v>
                </c:pt>
                <c:pt idx="36">
                  <c:v>40724</c:v>
                </c:pt>
                <c:pt idx="37">
                  <c:v>40755</c:v>
                </c:pt>
                <c:pt idx="38">
                  <c:v>40786</c:v>
                </c:pt>
                <c:pt idx="39">
                  <c:v>40816</c:v>
                </c:pt>
                <c:pt idx="40">
                  <c:v>40847</c:v>
                </c:pt>
                <c:pt idx="41">
                  <c:v>40877</c:v>
                </c:pt>
                <c:pt idx="42">
                  <c:v>40908</c:v>
                </c:pt>
                <c:pt idx="43">
                  <c:v>40939</c:v>
                </c:pt>
                <c:pt idx="44">
                  <c:v>40968</c:v>
                </c:pt>
                <c:pt idx="45">
                  <c:v>40999</c:v>
                </c:pt>
                <c:pt idx="46">
                  <c:v>41029</c:v>
                </c:pt>
                <c:pt idx="47">
                  <c:v>41060</c:v>
                </c:pt>
                <c:pt idx="48">
                  <c:v>41090</c:v>
                </c:pt>
                <c:pt idx="49">
                  <c:v>41121</c:v>
                </c:pt>
                <c:pt idx="50">
                  <c:v>41152</c:v>
                </c:pt>
                <c:pt idx="51">
                  <c:v>41182</c:v>
                </c:pt>
                <c:pt idx="52">
                  <c:v>41213</c:v>
                </c:pt>
                <c:pt idx="53">
                  <c:v>41243</c:v>
                </c:pt>
                <c:pt idx="54">
                  <c:v>41274</c:v>
                </c:pt>
                <c:pt idx="55">
                  <c:v>41305</c:v>
                </c:pt>
                <c:pt idx="56">
                  <c:v>41333</c:v>
                </c:pt>
                <c:pt idx="57">
                  <c:v>41364</c:v>
                </c:pt>
                <c:pt idx="58">
                  <c:v>41394</c:v>
                </c:pt>
                <c:pt idx="59">
                  <c:v>41425</c:v>
                </c:pt>
                <c:pt idx="60">
                  <c:v>41455</c:v>
                </c:pt>
                <c:pt idx="61">
                  <c:v>41486</c:v>
                </c:pt>
                <c:pt idx="62">
                  <c:v>41517</c:v>
                </c:pt>
                <c:pt idx="63">
                  <c:v>41547</c:v>
                </c:pt>
                <c:pt idx="64">
                  <c:v>41578</c:v>
                </c:pt>
                <c:pt idx="65">
                  <c:v>41608</c:v>
                </c:pt>
                <c:pt idx="66">
                  <c:v>41639</c:v>
                </c:pt>
                <c:pt idx="67">
                  <c:v>41670</c:v>
                </c:pt>
                <c:pt idx="68">
                  <c:v>41698</c:v>
                </c:pt>
                <c:pt idx="69">
                  <c:v>41729</c:v>
                </c:pt>
                <c:pt idx="70">
                  <c:v>41759</c:v>
                </c:pt>
                <c:pt idx="71">
                  <c:v>41790</c:v>
                </c:pt>
                <c:pt idx="72">
                  <c:v>41820</c:v>
                </c:pt>
                <c:pt idx="73">
                  <c:v>41851</c:v>
                </c:pt>
                <c:pt idx="74">
                  <c:v>41882</c:v>
                </c:pt>
                <c:pt idx="75">
                  <c:v>41912</c:v>
                </c:pt>
                <c:pt idx="76">
                  <c:v>41943</c:v>
                </c:pt>
                <c:pt idx="77">
                  <c:v>41973</c:v>
                </c:pt>
                <c:pt idx="78">
                  <c:v>42004</c:v>
                </c:pt>
                <c:pt idx="79">
                  <c:v>42035</c:v>
                </c:pt>
                <c:pt idx="80">
                  <c:v>42063</c:v>
                </c:pt>
                <c:pt idx="81">
                  <c:v>42094</c:v>
                </c:pt>
                <c:pt idx="82">
                  <c:v>42124</c:v>
                </c:pt>
                <c:pt idx="83">
                  <c:v>42155</c:v>
                </c:pt>
                <c:pt idx="84">
                  <c:v>42185</c:v>
                </c:pt>
                <c:pt idx="85">
                  <c:v>42216</c:v>
                </c:pt>
                <c:pt idx="86">
                  <c:v>42247</c:v>
                </c:pt>
                <c:pt idx="87">
                  <c:v>42277</c:v>
                </c:pt>
                <c:pt idx="88">
                  <c:v>42308</c:v>
                </c:pt>
                <c:pt idx="89">
                  <c:v>42338</c:v>
                </c:pt>
                <c:pt idx="90">
                  <c:v>42369</c:v>
                </c:pt>
                <c:pt idx="91">
                  <c:v>42400</c:v>
                </c:pt>
                <c:pt idx="92">
                  <c:v>42429</c:v>
                </c:pt>
                <c:pt idx="93">
                  <c:v>42460</c:v>
                </c:pt>
                <c:pt idx="94">
                  <c:v>42490</c:v>
                </c:pt>
                <c:pt idx="95">
                  <c:v>42521</c:v>
                </c:pt>
                <c:pt idx="96">
                  <c:v>42551</c:v>
                </c:pt>
                <c:pt idx="97">
                  <c:v>42582</c:v>
                </c:pt>
                <c:pt idx="98">
                  <c:v>42613</c:v>
                </c:pt>
                <c:pt idx="99">
                  <c:v>42643</c:v>
                </c:pt>
                <c:pt idx="100">
                  <c:v>42674</c:v>
                </c:pt>
                <c:pt idx="101">
                  <c:v>42704</c:v>
                </c:pt>
                <c:pt idx="102">
                  <c:v>42735</c:v>
                </c:pt>
                <c:pt idx="103">
                  <c:v>42766</c:v>
                </c:pt>
                <c:pt idx="104">
                  <c:v>42794</c:v>
                </c:pt>
                <c:pt idx="105">
                  <c:v>42825</c:v>
                </c:pt>
                <c:pt idx="106">
                  <c:v>42855</c:v>
                </c:pt>
                <c:pt idx="107">
                  <c:v>42886</c:v>
                </c:pt>
                <c:pt idx="108">
                  <c:v>42916</c:v>
                </c:pt>
                <c:pt idx="109">
                  <c:v>42947</c:v>
                </c:pt>
                <c:pt idx="110">
                  <c:v>42978</c:v>
                </c:pt>
                <c:pt idx="111">
                  <c:v>43008</c:v>
                </c:pt>
                <c:pt idx="112">
                  <c:v>43039</c:v>
                </c:pt>
                <c:pt idx="113">
                  <c:v>43069</c:v>
                </c:pt>
                <c:pt idx="114">
                  <c:v>43100</c:v>
                </c:pt>
                <c:pt idx="115">
                  <c:v>43131</c:v>
                </c:pt>
                <c:pt idx="116">
                  <c:v>43159</c:v>
                </c:pt>
                <c:pt idx="117">
                  <c:v>43190</c:v>
                </c:pt>
                <c:pt idx="118">
                  <c:v>43220</c:v>
                </c:pt>
                <c:pt idx="119">
                  <c:v>43251</c:v>
                </c:pt>
                <c:pt idx="120">
                  <c:v>43281</c:v>
                </c:pt>
                <c:pt idx="121">
                  <c:v>43312</c:v>
                </c:pt>
                <c:pt idx="122">
                  <c:v>43343</c:v>
                </c:pt>
                <c:pt idx="123">
                  <c:v>43373</c:v>
                </c:pt>
                <c:pt idx="124">
                  <c:v>43404</c:v>
                </c:pt>
                <c:pt idx="125">
                  <c:v>43434</c:v>
                </c:pt>
                <c:pt idx="126">
                  <c:v>43465</c:v>
                </c:pt>
                <c:pt idx="127">
                  <c:v>43496</c:v>
                </c:pt>
                <c:pt idx="128">
                  <c:v>43524</c:v>
                </c:pt>
                <c:pt idx="129">
                  <c:v>43555</c:v>
                </c:pt>
                <c:pt idx="130">
                  <c:v>43585</c:v>
                </c:pt>
                <c:pt idx="131">
                  <c:v>43616</c:v>
                </c:pt>
                <c:pt idx="132">
                  <c:v>43646</c:v>
                </c:pt>
                <c:pt idx="133">
                  <c:v>43677</c:v>
                </c:pt>
                <c:pt idx="134">
                  <c:v>43708</c:v>
                </c:pt>
                <c:pt idx="135">
                  <c:v>43738</c:v>
                </c:pt>
                <c:pt idx="136">
                  <c:v>43769</c:v>
                </c:pt>
                <c:pt idx="137">
                  <c:v>43799</c:v>
                </c:pt>
                <c:pt idx="138">
                  <c:v>43830</c:v>
                </c:pt>
                <c:pt idx="139">
                  <c:v>43861</c:v>
                </c:pt>
                <c:pt idx="140">
                  <c:v>43890</c:v>
                </c:pt>
                <c:pt idx="141">
                  <c:v>43921</c:v>
                </c:pt>
                <c:pt idx="142">
                  <c:v>43951</c:v>
                </c:pt>
                <c:pt idx="143">
                  <c:v>43982</c:v>
                </c:pt>
                <c:pt idx="144">
                  <c:v>44012</c:v>
                </c:pt>
              </c:numCache>
            </c:numRef>
          </c:cat>
          <c:val>
            <c:numRef>
              <c:f>EcoConData!$IE$4:$IE$5000</c:f>
              <c:numCache>
                <c:formatCode>0.0</c:formatCode>
                <c:ptCount val="4997"/>
                <c:pt idx="0">
                  <c:v>46.866900000000001</c:v>
                </c:pt>
                <c:pt idx="1">
                  <c:v>46.866900000000001</c:v>
                </c:pt>
                <c:pt idx="2">
                  <c:v>46.866900000000001</c:v>
                </c:pt>
                <c:pt idx="3">
                  <c:v>46.518599999999999</c:v>
                </c:pt>
                <c:pt idx="4">
                  <c:v>46.518599999999999</c:v>
                </c:pt>
                <c:pt idx="5">
                  <c:v>46.518599999999999</c:v>
                </c:pt>
                <c:pt idx="6">
                  <c:v>31.363800000000001</c:v>
                </c:pt>
                <c:pt idx="7">
                  <c:v>31.363800000000001</c:v>
                </c:pt>
                <c:pt idx="8">
                  <c:v>31.363800000000001</c:v>
                </c:pt>
                <c:pt idx="9">
                  <c:v>34.572699999999998</c:v>
                </c:pt>
                <c:pt idx="10">
                  <c:v>34.572699999999998</c:v>
                </c:pt>
                <c:pt idx="11">
                  <c:v>34.572699999999998</c:v>
                </c:pt>
                <c:pt idx="12">
                  <c:v>51.950200000000002</c:v>
                </c:pt>
                <c:pt idx="13">
                  <c:v>51.950200000000002</c:v>
                </c:pt>
                <c:pt idx="14">
                  <c:v>51.950200000000002</c:v>
                </c:pt>
                <c:pt idx="15">
                  <c:v>62.9681</c:v>
                </c:pt>
                <c:pt idx="16">
                  <c:v>62.9681</c:v>
                </c:pt>
                <c:pt idx="17">
                  <c:v>62.9681</c:v>
                </c:pt>
                <c:pt idx="18">
                  <c:v>68.746899999999997</c:v>
                </c:pt>
                <c:pt idx="19">
                  <c:v>68.746899999999997</c:v>
                </c:pt>
                <c:pt idx="20">
                  <c:v>68.746899999999997</c:v>
                </c:pt>
                <c:pt idx="21">
                  <c:v>65.648200000000003</c:v>
                </c:pt>
                <c:pt idx="22">
                  <c:v>65.648200000000003</c:v>
                </c:pt>
                <c:pt idx="23">
                  <c:v>65.648200000000003</c:v>
                </c:pt>
                <c:pt idx="24">
                  <c:v>62.916899999999998</c:v>
                </c:pt>
                <c:pt idx="25">
                  <c:v>62.916899999999998</c:v>
                </c:pt>
                <c:pt idx="26">
                  <c:v>62.916899999999998</c:v>
                </c:pt>
                <c:pt idx="27">
                  <c:v>57.8292</c:v>
                </c:pt>
                <c:pt idx="28">
                  <c:v>57.8292</c:v>
                </c:pt>
                <c:pt idx="29">
                  <c:v>57.8292</c:v>
                </c:pt>
                <c:pt idx="30">
                  <c:v>56.4099</c:v>
                </c:pt>
                <c:pt idx="31">
                  <c:v>56.4099</c:v>
                </c:pt>
                <c:pt idx="32">
                  <c:v>56.4099</c:v>
                </c:pt>
                <c:pt idx="33">
                  <c:v>58.854500000000002</c:v>
                </c:pt>
                <c:pt idx="34">
                  <c:v>58.854500000000002</c:v>
                </c:pt>
                <c:pt idx="35">
                  <c:v>58.854500000000002</c:v>
                </c:pt>
                <c:pt idx="36">
                  <c:v>57.550899999999999</c:v>
                </c:pt>
                <c:pt idx="37">
                  <c:v>57.550899999999999</c:v>
                </c:pt>
                <c:pt idx="38">
                  <c:v>57.550899999999999</c:v>
                </c:pt>
                <c:pt idx="39">
                  <c:v>48.798400000000001</c:v>
                </c:pt>
                <c:pt idx="40">
                  <c:v>48.798400000000001</c:v>
                </c:pt>
                <c:pt idx="41">
                  <c:v>48.798400000000001</c:v>
                </c:pt>
                <c:pt idx="42">
                  <c:v>52.9512</c:v>
                </c:pt>
                <c:pt idx="43">
                  <c:v>52.9512</c:v>
                </c:pt>
                <c:pt idx="44">
                  <c:v>54.676400000000001</c:v>
                </c:pt>
                <c:pt idx="45">
                  <c:v>57.285200000000003</c:v>
                </c:pt>
                <c:pt idx="46">
                  <c:v>57.5002</c:v>
                </c:pt>
                <c:pt idx="47">
                  <c:v>57.1723</c:v>
                </c:pt>
                <c:pt idx="48">
                  <c:v>54.156599999999997</c:v>
                </c:pt>
                <c:pt idx="49">
                  <c:v>52.859299999999998</c:v>
                </c:pt>
                <c:pt idx="50">
                  <c:v>52.722099999999998</c:v>
                </c:pt>
                <c:pt idx="51">
                  <c:v>55.369199999999999</c:v>
                </c:pt>
                <c:pt idx="52">
                  <c:v>53.539000000000001</c:v>
                </c:pt>
                <c:pt idx="53">
                  <c:v>55.003900000000002</c:v>
                </c:pt>
                <c:pt idx="54">
                  <c:v>55.653799999999997</c:v>
                </c:pt>
                <c:pt idx="55">
                  <c:v>55.371200000000002</c:v>
                </c:pt>
                <c:pt idx="56">
                  <c:v>52.826599999999999</c:v>
                </c:pt>
                <c:pt idx="57">
                  <c:v>49.780500000000004</c:v>
                </c:pt>
                <c:pt idx="58">
                  <c:v>47.071300000000001</c:v>
                </c:pt>
                <c:pt idx="59">
                  <c:v>56.367100000000001</c:v>
                </c:pt>
                <c:pt idx="60">
                  <c:v>56.787199999999999</c:v>
                </c:pt>
                <c:pt idx="61">
                  <c:v>56.118200000000002</c:v>
                </c:pt>
                <c:pt idx="62">
                  <c:v>55.284999999999997</c:v>
                </c:pt>
                <c:pt idx="63">
                  <c:v>58.128799999999998</c:v>
                </c:pt>
                <c:pt idx="64">
                  <c:v>56.672699999999999</c:v>
                </c:pt>
                <c:pt idx="65">
                  <c:v>57.461799999999997</c:v>
                </c:pt>
                <c:pt idx="66">
                  <c:v>56.624699999999997</c:v>
                </c:pt>
                <c:pt idx="67">
                  <c:v>54.399799999999999</c:v>
                </c:pt>
                <c:pt idx="68">
                  <c:v>55.939399999999999</c:v>
                </c:pt>
                <c:pt idx="69">
                  <c:v>56.060499999999998</c:v>
                </c:pt>
                <c:pt idx="70">
                  <c:v>59.9495</c:v>
                </c:pt>
                <c:pt idx="71">
                  <c:v>59.716500000000003</c:v>
                </c:pt>
                <c:pt idx="72">
                  <c:v>58.724499999999999</c:v>
                </c:pt>
                <c:pt idx="73">
                  <c:v>59.266199999999998</c:v>
                </c:pt>
                <c:pt idx="74">
                  <c:v>57.5276</c:v>
                </c:pt>
                <c:pt idx="75">
                  <c:v>59.185699999999997</c:v>
                </c:pt>
                <c:pt idx="76">
                  <c:v>54.710700000000003</c:v>
                </c:pt>
                <c:pt idx="77">
                  <c:v>55.270099999999999</c:v>
                </c:pt>
                <c:pt idx="78">
                  <c:v>49.942900000000002</c:v>
                </c:pt>
                <c:pt idx="79">
                  <c:v>47.191600000000001</c:v>
                </c:pt>
                <c:pt idx="80">
                  <c:v>45.999899999999997</c:v>
                </c:pt>
                <c:pt idx="81">
                  <c:v>50.369300000000003</c:v>
                </c:pt>
                <c:pt idx="82">
                  <c:v>51.173400000000001</c:v>
                </c:pt>
                <c:pt idx="83">
                  <c:v>52.663600000000002</c:v>
                </c:pt>
                <c:pt idx="84">
                  <c:v>53.014699999999998</c:v>
                </c:pt>
                <c:pt idx="85">
                  <c:v>45.872999999999998</c:v>
                </c:pt>
                <c:pt idx="86">
                  <c:v>47.4223</c:v>
                </c:pt>
                <c:pt idx="87">
                  <c:v>50.079099999999997</c:v>
                </c:pt>
                <c:pt idx="88">
                  <c:v>56.533099999999997</c:v>
                </c:pt>
                <c:pt idx="89">
                  <c:v>54.303600000000003</c:v>
                </c:pt>
                <c:pt idx="90">
                  <c:v>50.009300000000003</c:v>
                </c:pt>
                <c:pt idx="91">
                  <c:v>46.188800000000001</c:v>
                </c:pt>
                <c:pt idx="92">
                  <c:v>48.924700000000001</c:v>
                </c:pt>
                <c:pt idx="93">
                  <c:v>52.283299999999997</c:v>
                </c:pt>
                <c:pt idx="94">
                  <c:v>54.960099999999997</c:v>
                </c:pt>
                <c:pt idx="95">
                  <c:v>56.782499999999999</c:v>
                </c:pt>
                <c:pt idx="96">
                  <c:v>57.602600000000002</c:v>
                </c:pt>
                <c:pt idx="97">
                  <c:v>58.737200000000001</c:v>
                </c:pt>
                <c:pt idx="98">
                  <c:v>56.042099999999998</c:v>
                </c:pt>
                <c:pt idx="99">
                  <c:v>54.677799999999998</c:v>
                </c:pt>
                <c:pt idx="100">
                  <c:v>53.616</c:v>
                </c:pt>
                <c:pt idx="101">
                  <c:v>52.545299999999997</c:v>
                </c:pt>
                <c:pt idx="102">
                  <c:v>54.348199999999999</c:v>
                </c:pt>
                <c:pt idx="103">
                  <c:v>53.05</c:v>
                </c:pt>
                <c:pt idx="104">
                  <c:v>57.441099999999999</c:v>
                </c:pt>
                <c:pt idx="105">
                  <c:v>58.0809</c:v>
                </c:pt>
                <c:pt idx="106">
                  <c:v>59.901000000000003</c:v>
                </c:pt>
                <c:pt idx="107">
                  <c:v>57.272399999999998</c:v>
                </c:pt>
                <c:pt idx="108">
                  <c:v>57.045200000000001</c:v>
                </c:pt>
                <c:pt idx="109">
                  <c:v>57.883800000000001</c:v>
                </c:pt>
                <c:pt idx="110">
                  <c:v>57.448399999999999</c:v>
                </c:pt>
                <c:pt idx="111">
                  <c:v>56.741700000000002</c:v>
                </c:pt>
                <c:pt idx="112">
                  <c:v>54.171999999999997</c:v>
                </c:pt>
                <c:pt idx="113">
                  <c:v>56.460799999999999</c:v>
                </c:pt>
                <c:pt idx="114">
                  <c:v>60.954000000000001</c:v>
                </c:pt>
                <c:pt idx="115">
                  <c:v>57.518799999999999</c:v>
                </c:pt>
                <c:pt idx="116">
                  <c:v>56.821899999999999</c:v>
                </c:pt>
                <c:pt idx="117">
                  <c:v>54.273200000000003</c:v>
                </c:pt>
                <c:pt idx="118">
                  <c:v>55.577800000000003</c:v>
                </c:pt>
                <c:pt idx="119">
                  <c:v>55.084800000000001</c:v>
                </c:pt>
                <c:pt idx="120">
                  <c:v>50.075800000000001</c:v>
                </c:pt>
                <c:pt idx="121">
                  <c:v>48.766399999999997</c:v>
                </c:pt>
                <c:pt idx="122">
                  <c:v>51.553400000000003</c:v>
                </c:pt>
                <c:pt idx="123">
                  <c:v>49.604500000000002</c:v>
                </c:pt>
                <c:pt idx="124">
                  <c:v>54.706600000000002</c:v>
                </c:pt>
                <c:pt idx="125">
                  <c:v>48.423999999999999</c:v>
                </c:pt>
                <c:pt idx="126">
                  <c:v>49.539499999999997</c:v>
                </c:pt>
                <c:pt idx="127">
                  <c:v>49.756100000000004</c:v>
                </c:pt>
                <c:pt idx="128">
                  <c:v>49.702599999999997</c:v>
                </c:pt>
                <c:pt idx="129">
                  <c:v>49.927999999999997</c:v>
                </c:pt>
                <c:pt idx="130">
                  <c:v>49.503700000000002</c:v>
                </c:pt>
                <c:pt idx="131">
                  <c:v>52.8446</c:v>
                </c:pt>
                <c:pt idx="132">
                  <c:v>55.285299999999999</c:v>
                </c:pt>
                <c:pt idx="133">
                  <c:v>55.3065</c:v>
                </c:pt>
                <c:pt idx="134">
                  <c:v>52.459600000000002</c:v>
                </c:pt>
                <c:pt idx="135">
                  <c:v>55.123199999999997</c:v>
                </c:pt>
                <c:pt idx="136">
                  <c:v>55.085299999999997</c:v>
                </c:pt>
                <c:pt idx="137">
                  <c:v>51.9724</c:v>
                </c:pt>
                <c:pt idx="138">
                  <c:v>53.684800000000003</c:v>
                </c:pt>
                <c:pt idx="139">
                  <c:v>54.658499999999997</c:v>
                </c:pt>
                <c:pt idx="140">
                  <c:v>53.482900000000001</c:v>
                </c:pt>
                <c:pt idx="141">
                  <c:v>36.504300000000001</c:v>
                </c:pt>
                <c:pt idx="142">
                  <c:v>24.161899999999999</c:v>
                </c:pt>
                <c:pt idx="143">
                  <c:v>25.597200000000001</c:v>
                </c:pt>
                <c:pt idx="144">
                  <c:v>37.855400000000003</c:v>
                </c:pt>
              </c:numCache>
            </c:numRef>
          </c:val>
          <c:smooth val="0"/>
          <c:extLst>
            <c:ext xmlns:c16="http://schemas.microsoft.com/office/drawing/2014/chart" uri="{C3380CC4-5D6E-409C-BE32-E72D297353CC}">
              <c16:uniqueId val="{00000000-29EE-47AA-88FF-E6AA779328DA}"/>
            </c:ext>
          </c:extLst>
        </c:ser>
        <c:dLbls>
          <c:showLegendKey val="0"/>
          <c:showVal val="0"/>
          <c:showCatName val="0"/>
          <c:showSerName val="0"/>
          <c:showPercent val="0"/>
          <c:showBubbleSize val="0"/>
        </c:dLbls>
        <c:marker val="1"/>
        <c:smooth val="0"/>
        <c:axId val="407039448"/>
        <c:axId val="407044152"/>
      </c:lineChart>
      <c:lineChart>
        <c:grouping val="standard"/>
        <c:varyColors val="0"/>
        <c:ser>
          <c:idx val="1"/>
          <c:order val="1"/>
          <c:tx>
            <c:strRef>
              <c:f>EcoConData!$IF$3</c:f>
              <c:strCache>
                <c:ptCount val="1"/>
                <c:pt idx="0">
                  <c:v>University of Michigan Consumer Expectations Index (Right Axis)</c:v>
                </c:pt>
              </c:strCache>
            </c:strRef>
          </c:tx>
          <c:spPr>
            <a:ln w="12700" cap="rnd">
              <a:solidFill>
                <a:schemeClr val="accent2"/>
              </a:solidFill>
              <a:round/>
            </a:ln>
            <a:effectLst/>
          </c:spPr>
          <c:marker>
            <c:symbol val="none"/>
          </c:marker>
          <c:cat>
            <c:numRef>
              <c:f>EcoConData!$IB$4:$IB$5000</c:f>
              <c:numCache>
                <c:formatCode>m/d/yyyy</c:formatCode>
                <c:ptCount val="4997"/>
                <c:pt idx="0">
                  <c:v>39629</c:v>
                </c:pt>
                <c:pt idx="1">
                  <c:v>39660</c:v>
                </c:pt>
                <c:pt idx="2">
                  <c:v>39691</c:v>
                </c:pt>
                <c:pt idx="3">
                  <c:v>39721</c:v>
                </c:pt>
                <c:pt idx="4">
                  <c:v>39752</c:v>
                </c:pt>
                <c:pt idx="5">
                  <c:v>39782</c:v>
                </c:pt>
                <c:pt idx="6">
                  <c:v>39813</c:v>
                </c:pt>
                <c:pt idx="7">
                  <c:v>39844</c:v>
                </c:pt>
                <c:pt idx="8">
                  <c:v>39872</c:v>
                </c:pt>
                <c:pt idx="9">
                  <c:v>39903</c:v>
                </c:pt>
                <c:pt idx="10">
                  <c:v>39933</c:v>
                </c:pt>
                <c:pt idx="11">
                  <c:v>39964</c:v>
                </c:pt>
                <c:pt idx="12">
                  <c:v>39994</c:v>
                </c:pt>
                <c:pt idx="13">
                  <c:v>40025</c:v>
                </c:pt>
                <c:pt idx="14">
                  <c:v>40056</c:v>
                </c:pt>
                <c:pt idx="15">
                  <c:v>40086</c:v>
                </c:pt>
                <c:pt idx="16">
                  <c:v>40117</c:v>
                </c:pt>
                <c:pt idx="17">
                  <c:v>40147</c:v>
                </c:pt>
                <c:pt idx="18">
                  <c:v>40178</c:v>
                </c:pt>
                <c:pt idx="19">
                  <c:v>40209</c:v>
                </c:pt>
                <c:pt idx="20">
                  <c:v>40237</c:v>
                </c:pt>
                <c:pt idx="21">
                  <c:v>40268</c:v>
                </c:pt>
                <c:pt idx="22">
                  <c:v>40298</c:v>
                </c:pt>
                <c:pt idx="23">
                  <c:v>40329</c:v>
                </c:pt>
                <c:pt idx="24">
                  <c:v>40359</c:v>
                </c:pt>
                <c:pt idx="25">
                  <c:v>40390</c:v>
                </c:pt>
                <c:pt idx="26">
                  <c:v>40421</c:v>
                </c:pt>
                <c:pt idx="27">
                  <c:v>40451</c:v>
                </c:pt>
                <c:pt idx="28">
                  <c:v>40482</c:v>
                </c:pt>
                <c:pt idx="29">
                  <c:v>40512</c:v>
                </c:pt>
                <c:pt idx="30">
                  <c:v>40543</c:v>
                </c:pt>
                <c:pt idx="31">
                  <c:v>40574</c:v>
                </c:pt>
                <c:pt idx="32">
                  <c:v>40602</c:v>
                </c:pt>
                <c:pt idx="33">
                  <c:v>40633</c:v>
                </c:pt>
                <c:pt idx="34">
                  <c:v>40663</c:v>
                </c:pt>
                <c:pt idx="35">
                  <c:v>40694</c:v>
                </c:pt>
                <c:pt idx="36">
                  <c:v>40724</c:v>
                </c:pt>
                <c:pt idx="37">
                  <c:v>40755</c:v>
                </c:pt>
                <c:pt idx="38">
                  <c:v>40786</c:v>
                </c:pt>
                <c:pt idx="39">
                  <c:v>40816</c:v>
                </c:pt>
                <c:pt idx="40">
                  <c:v>40847</c:v>
                </c:pt>
                <c:pt idx="41">
                  <c:v>40877</c:v>
                </c:pt>
                <c:pt idx="42">
                  <c:v>40908</c:v>
                </c:pt>
                <c:pt idx="43">
                  <c:v>40939</c:v>
                </c:pt>
                <c:pt idx="44">
                  <c:v>40968</c:v>
                </c:pt>
                <c:pt idx="45">
                  <c:v>40999</c:v>
                </c:pt>
                <c:pt idx="46">
                  <c:v>41029</c:v>
                </c:pt>
                <c:pt idx="47">
                  <c:v>41060</c:v>
                </c:pt>
                <c:pt idx="48">
                  <c:v>41090</c:v>
                </c:pt>
                <c:pt idx="49">
                  <c:v>41121</c:v>
                </c:pt>
                <c:pt idx="50">
                  <c:v>41152</c:v>
                </c:pt>
                <c:pt idx="51">
                  <c:v>41182</c:v>
                </c:pt>
                <c:pt idx="52">
                  <c:v>41213</c:v>
                </c:pt>
                <c:pt idx="53">
                  <c:v>41243</c:v>
                </c:pt>
                <c:pt idx="54">
                  <c:v>41274</c:v>
                </c:pt>
                <c:pt idx="55">
                  <c:v>41305</c:v>
                </c:pt>
                <c:pt idx="56">
                  <c:v>41333</c:v>
                </c:pt>
                <c:pt idx="57">
                  <c:v>41364</c:v>
                </c:pt>
                <c:pt idx="58">
                  <c:v>41394</c:v>
                </c:pt>
                <c:pt idx="59">
                  <c:v>41425</c:v>
                </c:pt>
                <c:pt idx="60">
                  <c:v>41455</c:v>
                </c:pt>
                <c:pt idx="61">
                  <c:v>41486</c:v>
                </c:pt>
                <c:pt idx="62">
                  <c:v>41517</c:v>
                </c:pt>
                <c:pt idx="63">
                  <c:v>41547</c:v>
                </c:pt>
                <c:pt idx="64">
                  <c:v>41578</c:v>
                </c:pt>
                <c:pt idx="65">
                  <c:v>41608</c:v>
                </c:pt>
                <c:pt idx="66">
                  <c:v>41639</c:v>
                </c:pt>
                <c:pt idx="67">
                  <c:v>41670</c:v>
                </c:pt>
                <c:pt idx="68">
                  <c:v>41698</c:v>
                </c:pt>
                <c:pt idx="69">
                  <c:v>41729</c:v>
                </c:pt>
                <c:pt idx="70">
                  <c:v>41759</c:v>
                </c:pt>
                <c:pt idx="71">
                  <c:v>41790</c:v>
                </c:pt>
                <c:pt idx="72">
                  <c:v>41820</c:v>
                </c:pt>
                <c:pt idx="73">
                  <c:v>41851</c:v>
                </c:pt>
                <c:pt idx="74">
                  <c:v>41882</c:v>
                </c:pt>
                <c:pt idx="75">
                  <c:v>41912</c:v>
                </c:pt>
                <c:pt idx="76">
                  <c:v>41943</c:v>
                </c:pt>
                <c:pt idx="77">
                  <c:v>41973</c:v>
                </c:pt>
                <c:pt idx="78">
                  <c:v>42004</c:v>
                </c:pt>
                <c:pt idx="79">
                  <c:v>42035</c:v>
                </c:pt>
                <c:pt idx="80">
                  <c:v>42063</c:v>
                </c:pt>
                <c:pt idx="81">
                  <c:v>42094</c:v>
                </c:pt>
                <c:pt idx="82">
                  <c:v>42124</c:v>
                </c:pt>
                <c:pt idx="83">
                  <c:v>42155</c:v>
                </c:pt>
                <c:pt idx="84">
                  <c:v>42185</c:v>
                </c:pt>
                <c:pt idx="85">
                  <c:v>42216</c:v>
                </c:pt>
                <c:pt idx="86">
                  <c:v>42247</c:v>
                </c:pt>
                <c:pt idx="87">
                  <c:v>42277</c:v>
                </c:pt>
                <c:pt idx="88">
                  <c:v>42308</c:v>
                </c:pt>
                <c:pt idx="89">
                  <c:v>42338</c:v>
                </c:pt>
                <c:pt idx="90">
                  <c:v>42369</c:v>
                </c:pt>
                <c:pt idx="91">
                  <c:v>42400</c:v>
                </c:pt>
                <c:pt idx="92">
                  <c:v>42429</c:v>
                </c:pt>
                <c:pt idx="93">
                  <c:v>42460</c:v>
                </c:pt>
                <c:pt idx="94">
                  <c:v>42490</c:v>
                </c:pt>
                <c:pt idx="95">
                  <c:v>42521</c:v>
                </c:pt>
                <c:pt idx="96">
                  <c:v>42551</c:v>
                </c:pt>
                <c:pt idx="97">
                  <c:v>42582</c:v>
                </c:pt>
                <c:pt idx="98">
                  <c:v>42613</c:v>
                </c:pt>
                <c:pt idx="99">
                  <c:v>42643</c:v>
                </c:pt>
                <c:pt idx="100">
                  <c:v>42674</c:v>
                </c:pt>
                <c:pt idx="101">
                  <c:v>42704</c:v>
                </c:pt>
                <c:pt idx="102">
                  <c:v>42735</c:v>
                </c:pt>
                <c:pt idx="103">
                  <c:v>42766</c:v>
                </c:pt>
                <c:pt idx="104">
                  <c:v>42794</c:v>
                </c:pt>
                <c:pt idx="105">
                  <c:v>42825</c:v>
                </c:pt>
                <c:pt idx="106">
                  <c:v>42855</c:v>
                </c:pt>
                <c:pt idx="107">
                  <c:v>42886</c:v>
                </c:pt>
                <c:pt idx="108">
                  <c:v>42916</c:v>
                </c:pt>
                <c:pt idx="109">
                  <c:v>42947</c:v>
                </c:pt>
                <c:pt idx="110">
                  <c:v>42978</c:v>
                </c:pt>
                <c:pt idx="111">
                  <c:v>43008</c:v>
                </c:pt>
                <c:pt idx="112">
                  <c:v>43039</c:v>
                </c:pt>
                <c:pt idx="113">
                  <c:v>43069</c:v>
                </c:pt>
                <c:pt idx="114">
                  <c:v>43100</c:v>
                </c:pt>
                <c:pt idx="115">
                  <c:v>43131</c:v>
                </c:pt>
                <c:pt idx="116">
                  <c:v>43159</c:v>
                </c:pt>
                <c:pt idx="117">
                  <c:v>43190</c:v>
                </c:pt>
                <c:pt idx="118">
                  <c:v>43220</c:v>
                </c:pt>
                <c:pt idx="119">
                  <c:v>43251</c:v>
                </c:pt>
                <c:pt idx="120">
                  <c:v>43281</c:v>
                </c:pt>
                <c:pt idx="121">
                  <c:v>43312</c:v>
                </c:pt>
                <c:pt idx="122">
                  <c:v>43343</c:v>
                </c:pt>
                <c:pt idx="123">
                  <c:v>43373</c:v>
                </c:pt>
                <c:pt idx="124">
                  <c:v>43404</c:v>
                </c:pt>
                <c:pt idx="125">
                  <c:v>43434</c:v>
                </c:pt>
                <c:pt idx="126">
                  <c:v>43465</c:v>
                </c:pt>
                <c:pt idx="127">
                  <c:v>43496</c:v>
                </c:pt>
                <c:pt idx="128">
                  <c:v>43524</c:v>
                </c:pt>
                <c:pt idx="129">
                  <c:v>43555</c:v>
                </c:pt>
                <c:pt idx="130">
                  <c:v>43585</c:v>
                </c:pt>
                <c:pt idx="131">
                  <c:v>43616</c:v>
                </c:pt>
                <c:pt idx="132">
                  <c:v>43646</c:v>
                </c:pt>
                <c:pt idx="133">
                  <c:v>43677</c:v>
                </c:pt>
                <c:pt idx="134">
                  <c:v>43708</c:v>
                </c:pt>
                <c:pt idx="135">
                  <c:v>43738</c:v>
                </c:pt>
                <c:pt idx="136">
                  <c:v>43769</c:v>
                </c:pt>
                <c:pt idx="137">
                  <c:v>43799</c:v>
                </c:pt>
                <c:pt idx="138">
                  <c:v>43830</c:v>
                </c:pt>
                <c:pt idx="139">
                  <c:v>43861</c:v>
                </c:pt>
                <c:pt idx="140">
                  <c:v>43890</c:v>
                </c:pt>
                <c:pt idx="141">
                  <c:v>43921</c:v>
                </c:pt>
                <c:pt idx="142">
                  <c:v>43951</c:v>
                </c:pt>
                <c:pt idx="143">
                  <c:v>43982</c:v>
                </c:pt>
                <c:pt idx="144">
                  <c:v>44012</c:v>
                </c:pt>
              </c:numCache>
            </c:numRef>
          </c:cat>
          <c:val>
            <c:numRef>
              <c:f>EcoConData!$IF$4:$IF$5000</c:f>
              <c:numCache>
                <c:formatCode>0.0</c:formatCode>
                <c:ptCount val="4997"/>
                <c:pt idx="0">
                  <c:v>49.2</c:v>
                </c:pt>
                <c:pt idx="1">
                  <c:v>53.5</c:v>
                </c:pt>
                <c:pt idx="2">
                  <c:v>57.9</c:v>
                </c:pt>
                <c:pt idx="3">
                  <c:v>67.2</c:v>
                </c:pt>
                <c:pt idx="4">
                  <c:v>57</c:v>
                </c:pt>
                <c:pt idx="5">
                  <c:v>53.9</c:v>
                </c:pt>
                <c:pt idx="6">
                  <c:v>54</c:v>
                </c:pt>
                <c:pt idx="7">
                  <c:v>57.8</c:v>
                </c:pt>
                <c:pt idx="8">
                  <c:v>50.5</c:v>
                </c:pt>
                <c:pt idx="9">
                  <c:v>53.5</c:v>
                </c:pt>
                <c:pt idx="10">
                  <c:v>63.1</c:v>
                </c:pt>
                <c:pt idx="11">
                  <c:v>69.400000000000006</c:v>
                </c:pt>
                <c:pt idx="12">
                  <c:v>69.2</c:v>
                </c:pt>
                <c:pt idx="13">
                  <c:v>63.2</c:v>
                </c:pt>
                <c:pt idx="14">
                  <c:v>65</c:v>
                </c:pt>
                <c:pt idx="15">
                  <c:v>73.5</c:v>
                </c:pt>
                <c:pt idx="16">
                  <c:v>68.599999999999994</c:v>
                </c:pt>
                <c:pt idx="17">
                  <c:v>66.5</c:v>
                </c:pt>
                <c:pt idx="18">
                  <c:v>68.900000000000006</c:v>
                </c:pt>
                <c:pt idx="19">
                  <c:v>70.099999999999994</c:v>
                </c:pt>
                <c:pt idx="20">
                  <c:v>68.400000000000006</c:v>
                </c:pt>
                <c:pt idx="21">
                  <c:v>67.900000000000006</c:v>
                </c:pt>
                <c:pt idx="22">
                  <c:v>66.5</c:v>
                </c:pt>
                <c:pt idx="23">
                  <c:v>68.8</c:v>
                </c:pt>
                <c:pt idx="24">
                  <c:v>69.8</c:v>
                </c:pt>
                <c:pt idx="25">
                  <c:v>62.3</c:v>
                </c:pt>
                <c:pt idx="26">
                  <c:v>62.9</c:v>
                </c:pt>
                <c:pt idx="27">
                  <c:v>60.9</c:v>
                </c:pt>
                <c:pt idx="28">
                  <c:v>61.9</c:v>
                </c:pt>
                <c:pt idx="29">
                  <c:v>64.8</c:v>
                </c:pt>
                <c:pt idx="30">
                  <c:v>67.5</c:v>
                </c:pt>
                <c:pt idx="31">
                  <c:v>69.3</c:v>
                </c:pt>
                <c:pt idx="32">
                  <c:v>71.599999999999994</c:v>
                </c:pt>
                <c:pt idx="33">
                  <c:v>57.9</c:v>
                </c:pt>
                <c:pt idx="34">
                  <c:v>61.6</c:v>
                </c:pt>
                <c:pt idx="35">
                  <c:v>69.5</c:v>
                </c:pt>
                <c:pt idx="36">
                  <c:v>64.7</c:v>
                </c:pt>
                <c:pt idx="37">
                  <c:v>55.9</c:v>
                </c:pt>
                <c:pt idx="38">
                  <c:v>47.6</c:v>
                </c:pt>
                <c:pt idx="39">
                  <c:v>49.4</c:v>
                </c:pt>
                <c:pt idx="40">
                  <c:v>51.7</c:v>
                </c:pt>
                <c:pt idx="41">
                  <c:v>54.9</c:v>
                </c:pt>
                <c:pt idx="42">
                  <c:v>63.6</c:v>
                </c:pt>
                <c:pt idx="43">
                  <c:v>69.099999999999994</c:v>
                </c:pt>
                <c:pt idx="44">
                  <c:v>70.3</c:v>
                </c:pt>
                <c:pt idx="45">
                  <c:v>69.8</c:v>
                </c:pt>
                <c:pt idx="46">
                  <c:v>72.3</c:v>
                </c:pt>
                <c:pt idx="47">
                  <c:v>74.3</c:v>
                </c:pt>
                <c:pt idx="48">
                  <c:v>67.8</c:v>
                </c:pt>
                <c:pt idx="49">
                  <c:v>65.599999999999994</c:v>
                </c:pt>
                <c:pt idx="50">
                  <c:v>65.099999999999994</c:v>
                </c:pt>
                <c:pt idx="51">
                  <c:v>73.5</c:v>
                </c:pt>
                <c:pt idx="52">
                  <c:v>79</c:v>
                </c:pt>
                <c:pt idx="53">
                  <c:v>77.7</c:v>
                </c:pt>
                <c:pt idx="54">
                  <c:v>63.8</c:v>
                </c:pt>
                <c:pt idx="55">
                  <c:v>66.599999999999994</c:v>
                </c:pt>
                <c:pt idx="56">
                  <c:v>70.2</c:v>
                </c:pt>
                <c:pt idx="57">
                  <c:v>70.8</c:v>
                </c:pt>
                <c:pt idx="58">
                  <c:v>67.8</c:v>
                </c:pt>
                <c:pt idx="59">
                  <c:v>75.8</c:v>
                </c:pt>
                <c:pt idx="60">
                  <c:v>77.8</c:v>
                </c:pt>
                <c:pt idx="61">
                  <c:v>76.5</c:v>
                </c:pt>
                <c:pt idx="62">
                  <c:v>73.7</c:v>
                </c:pt>
                <c:pt idx="63">
                  <c:v>67.8</c:v>
                </c:pt>
                <c:pt idx="64">
                  <c:v>62.5</c:v>
                </c:pt>
                <c:pt idx="65">
                  <c:v>66.8</c:v>
                </c:pt>
                <c:pt idx="66">
                  <c:v>72.099999999999994</c:v>
                </c:pt>
                <c:pt idx="67">
                  <c:v>71.2</c:v>
                </c:pt>
                <c:pt idx="68">
                  <c:v>72.7</c:v>
                </c:pt>
                <c:pt idx="69">
                  <c:v>70</c:v>
                </c:pt>
                <c:pt idx="70">
                  <c:v>74.7</c:v>
                </c:pt>
                <c:pt idx="71">
                  <c:v>73.7</c:v>
                </c:pt>
                <c:pt idx="72">
                  <c:v>73.5</c:v>
                </c:pt>
                <c:pt idx="73">
                  <c:v>71.8</c:v>
                </c:pt>
                <c:pt idx="74">
                  <c:v>71.3</c:v>
                </c:pt>
                <c:pt idx="75">
                  <c:v>75.400000000000006</c:v>
                </c:pt>
                <c:pt idx="76">
                  <c:v>79.599999999999994</c:v>
                </c:pt>
                <c:pt idx="77">
                  <c:v>79.900000000000006</c:v>
                </c:pt>
                <c:pt idx="78">
                  <c:v>86.4</c:v>
                </c:pt>
                <c:pt idx="79">
                  <c:v>91</c:v>
                </c:pt>
                <c:pt idx="80">
                  <c:v>88</c:v>
                </c:pt>
                <c:pt idx="81">
                  <c:v>85.3</c:v>
                </c:pt>
                <c:pt idx="82">
                  <c:v>88.8</c:v>
                </c:pt>
                <c:pt idx="83">
                  <c:v>84.2</c:v>
                </c:pt>
                <c:pt idx="84">
                  <c:v>87.8</c:v>
                </c:pt>
                <c:pt idx="85">
                  <c:v>84.1</c:v>
                </c:pt>
                <c:pt idx="86">
                  <c:v>83.4</c:v>
                </c:pt>
                <c:pt idx="87">
                  <c:v>78.2</c:v>
                </c:pt>
                <c:pt idx="88">
                  <c:v>82.1</c:v>
                </c:pt>
                <c:pt idx="89">
                  <c:v>82.9</c:v>
                </c:pt>
                <c:pt idx="90">
                  <c:v>82.7</c:v>
                </c:pt>
                <c:pt idx="91">
                  <c:v>82.7</c:v>
                </c:pt>
                <c:pt idx="92">
                  <c:v>81.900000000000006</c:v>
                </c:pt>
                <c:pt idx="93">
                  <c:v>81.5</c:v>
                </c:pt>
                <c:pt idx="94">
                  <c:v>77.599999999999994</c:v>
                </c:pt>
                <c:pt idx="95">
                  <c:v>84.9</c:v>
                </c:pt>
                <c:pt idx="96">
                  <c:v>82.4</c:v>
                </c:pt>
                <c:pt idx="97">
                  <c:v>77.8</c:v>
                </c:pt>
                <c:pt idx="98">
                  <c:v>78.7</c:v>
                </c:pt>
                <c:pt idx="99">
                  <c:v>82.7</c:v>
                </c:pt>
                <c:pt idx="100">
                  <c:v>76.8</c:v>
                </c:pt>
                <c:pt idx="101">
                  <c:v>85.2</c:v>
                </c:pt>
                <c:pt idx="102">
                  <c:v>89.5</c:v>
                </c:pt>
                <c:pt idx="103">
                  <c:v>90.3</c:v>
                </c:pt>
                <c:pt idx="104">
                  <c:v>86.5</c:v>
                </c:pt>
                <c:pt idx="105">
                  <c:v>86.5</c:v>
                </c:pt>
                <c:pt idx="106">
                  <c:v>87</c:v>
                </c:pt>
                <c:pt idx="107">
                  <c:v>87.7</c:v>
                </c:pt>
                <c:pt idx="108">
                  <c:v>83.9</c:v>
                </c:pt>
                <c:pt idx="109">
                  <c:v>80.5</c:v>
                </c:pt>
                <c:pt idx="110">
                  <c:v>87.7</c:v>
                </c:pt>
                <c:pt idx="111">
                  <c:v>84.4</c:v>
                </c:pt>
                <c:pt idx="112">
                  <c:v>90.5</c:v>
                </c:pt>
                <c:pt idx="113">
                  <c:v>88.9</c:v>
                </c:pt>
                <c:pt idx="114">
                  <c:v>84.3</c:v>
                </c:pt>
                <c:pt idx="115">
                  <c:v>86.3</c:v>
                </c:pt>
                <c:pt idx="116">
                  <c:v>90</c:v>
                </c:pt>
                <c:pt idx="117">
                  <c:v>88.8</c:v>
                </c:pt>
                <c:pt idx="118">
                  <c:v>88.4</c:v>
                </c:pt>
                <c:pt idx="119">
                  <c:v>89.1</c:v>
                </c:pt>
                <c:pt idx="120">
                  <c:v>86.3</c:v>
                </c:pt>
                <c:pt idx="121">
                  <c:v>87.3</c:v>
                </c:pt>
                <c:pt idx="122">
                  <c:v>87.1</c:v>
                </c:pt>
                <c:pt idx="123">
                  <c:v>90.5</c:v>
                </c:pt>
                <c:pt idx="124">
                  <c:v>89.3</c:v>
                </c:pt>
                <c:pt idx="125">
                  <c:v>88.1</c:v>
                </c:pt>
                <c:pt idx="126">
                  <c:v>87</c:v>
                </c:pt>
                <c:pt idx="127">
                  <c:v>79.900000000000006</c:v>
                </c:pt>
                <c:pt idx="128">
                  <c:v>84.4</c:v>
                </c:pt>
                <c:pt idx="129">
                  <c:v>88.8</c:v>
                </c:pt>
                <c:pt idx="130">
                  <c:v>87.4</c:v>
                </c:pt>
                <c:pt idx="131">
                  <c:v>93.5</c:v>
                </c:pt>
                <c:pt idx="132">
                  <c:v>89.3</c:v>
                </c:pt>
                <c:pt idx="133">
                  <c:v>90.5</c:v>
                </c:pt>
                <c:pt idx="134">
                  <c:v>79.900000000000006</c:v>
                </c:pt>
                <c:pt idx="135">
                  <c:v>83.4</c:v>
                </c:pt>
                <c:pt idx="136">
                  <c:v>84.2</c:v>
                </c:pt>
                <c:pt idx="137">
                  <c:v>87.3</c:v>
                </c:pt>
                <c:pt idx="138">
                  <c:v>88.9</c:v>
                </c:pt>
                <c:pt idx="139">
                  <c:v>90.5</c:v>
                </c:pt>
                <c:pt idx="140">
                  <c:v>92.1</c:v>
                </c:pt>
                <c:pt idx="141">
                  <c:v>79.7</c:v>
                </c:pt>
                <c:pt idx="142">
                  <c:v>70.099999999999994</c:v>
                </c:pt>
                <c:pt idx="143">
                  <c:v>65.900000000000006</c:v>
                </c:pt>
                <c:pt idx="144">
                  <c:v>72.3</c:v>
                </c:pt>
              </c:numCache>
            </c:numRef>
          </c:val>
          <c:smooth val="0"/>
          <c:extLst>
            <c:ext xmlns:c16="http://schemas.microsoft.com/office/drawing/2014/chart" uri="{C3380CC4-5D6E-409C-BE32-E72D297353CC}">
              <c16:uniqueId val="{00000001-29EE-47AA-88FF-E6AA779328DA}"/>
            </c:ext>
          </c:extLst>
        </c:ser>
        <c:dLbls>
          <c:showLegendKey val="0"/>
          <c:showVal val="0"/>
          <c:showCatName val="0"/>
          <c:showSerName val="0"/>
          <c:showPercent val="0"/>
          <c:showBubbleSize val="0"/>
        </c:dLbls>
        <c:marker val="1"/>
        <c:smooth val="0"/>
        <c:axId val="407040232"/>
        <c:axId val="407043760"/>
      </c:lineChart>
      <c:dateAx>
        <c:axId val="407039448"/>
        <c:scaling>
          <c:orientation val="minMax"/>
          <c:max val="44377"/>
          <c:min val="39629"/>
        </c:scaling>
        <c:delete val="0"/>
        <c:axPos val="b"/>
        <c:numFmt formatCode="yy" sourceLinked="0"/>
        <c:majorTickMark val="out"/>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07044152"/>
        <c:crosses val="autoZero"/>
        <c:auto val="1"/>
        <c:lblOffset val="100"/>
        <c:baseTimeUnit val="days"/>
        <c:majorUnit val="12"/>
        <c:majorTimeUnit val="months"/>
      </c:dateAx>
      <c:valAx>
        <c:axId val="407044152"/>
        <c:scaling>
          <c:orientation val="minMax"/>
          <c:min val="0"/>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07039448"/>
        <c:crosses val="autoZero"/>
        <c:crossBetween val="between"/>
        <c:majorUnit val="20"/>
      </c:valAx>
      <c:valAx>
        <c:axId val="407043760"/>
        <c:scaling>
          <c:orientation val="minMax"/>
          <c:max val="110"/>
          <c:min val="30"/>
        </c:scaling>
        <c:delete val="0"/>
        <c:axPos val="r"/>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07040232"/>
        <c:crosses val="max"/>
        <c:crossBetween val="between"/>
        <c:majorUnit val="20"/>
      </c:valAx>
      <c:dateAx>
        <c:axId val="407040232"/>
        <c:scaling>
          <c:orientation val="minMax"/>
        </c:scaling>
        <c:delete val="1"/>
        <c:axPos val="b"/>
        <c:numFmt formatCode="m/d/yyyy" sourceLinked="1"/>
        <c:majorTickMark val="out"/>
        <c:minorTickMark val="none"/>
        <c:tickLblPos val="nextTo"/>
        <c:crossAx val="407043760"/>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PMI!$AY$6</c:f>
              <c:strCache>
                <c:ptCount val="1"/>
                <c:pt idx="0">
                  <c:v>ISM Manufacturing PMI</c:v>
                </c:pt>
              </c:strCache>
            </c:strRef>
          </c:tx>
          <c:spPr>
            <a:ln w="12700" cap="rnd">
              <a:solidFill>
                <a:schemeClr val="accent1"/>
              </a:solidFill>
              <a:round/>
            </a:ln>
            <a:effectLst/>
          </c:spPr>
          <c:marker>
            <c:symbol val="none"/>
          </c:marker>
          <c:cat>
            <c:numRef>
              <c:f>PMI!$AX$7:$AX$5000</c:f>
              <c:numCache>
                <c:formatCode>m/d/yyyy</c:formatCode>
                <c:ptCount val="4994"/>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pt idx="45">
                  <c:v>43039</c:v>
                </c:pt>
                <c:pt idx="46">
                  <c:v>43069</c:v>
                </c:pt>
                <c:pt idx="47">
                  <c:v>43100</c:v>
                </c:pt>
                <c:pt idx="48">
                  <c:v>43131</c:v>
                </c:pt>
                <c:pt idx="49">
                  <c:v>43159</c:v>
                </c:pt>
                <c:pt idx="50">
                  <c:v>43190</c:v>
                </c:pt>
                <c:pt idx="51">
                  <c:v>43220</c:v>
                </c:pt>
                <c:pt idx="52">
                  <c:v>43251</c:v>
                </c:pt>
                <c:pt idx="53">
                  <c:v>43281</c:v>
                </c:pt>
                <c:pt idx="54">
                  <c:v>43312</c:v>
                </c:pt>
                <c:pt idx="55">
                  <c:v>43343</c:v>
                </c:pt>
                <c:pt idx="56">
                  <c:v>43373</c:v>
                </c:pt>
                <c:pt idx="57">
                  <c:v>43404</c:v>
                </c:pt>
                <c:pt idx="58">
                  <c:v>43434</c:v>
                </c:pt>
                <c:pt idx="59">
                  <c:v>43465</c:v>
                </c:pt>
                <c:pt idx="60">
                  <c:v>43496</c:v>
                </c:pt>
                <c:pt idx="61">
                  <c:v>43524</c:v>
                </c:pt>
                <c:pt idx="62">
                  <c:v>43555</c:v>
                </c:pt>
                <c:pt idx="63">
                  <c:v>43585</c:v>
                </c:pt>
                <c:pt idx="64">
                  <c:v>43616</c:v>
                </c:pt>
                <c:pt idx="65">
                  <c:v>43646</c:v>
                </c:pt>
                <c:pt idx="66">
                  <c:v>43677</c:v>
                </c:pt>
                <c:pt idx="67">
                  <c:v>43708</c:v>
                </c:pt>
                <c:pt idx="68">
                  <c:v>43738</c:v>
                </c:pt>
                <c:pt idx="69">
                  <c:v>43769</c:v>
                </c:pt>
                <c:pt idx="70">
                  <c:v>43799</c:v>
                </c:pt>
                <c:pt idx="71">
                  <c:v>43830</c:v>
                </c:pt>
                <c:pt idx="72">
                  <c:v>43861</c:v>
                </c:pt>
                <c:pt idx="73">
                  <c:v>43890</c:v>
                </c:pt>
                <c:pt idx="74">
                  <c:v>43921</c:v>
                </c:pt>
                <c:pt idx="75">
                  <c:v>43951</c:v>
                </c:pt>
                <c:pt idx="76">
                  <c:v>43982</c:v>
                </c:pt>
                <c:pt idx="77">
                  <c:v>44012</c:v>
                </c:pt>
              </c:numCache>
            </c:numRef>
          </c:cat>
          <c:val>
            <c:numRef>
              <c:f>PMI!$AY$7:$AY$5000</c:f>
              <c:numCache>
                <c:formatCode>General</c:formatCode>
                <c:ptCount val="4994"/>
                <c:pt idx="0">
                  <c:v>51.8</c:v>
                </c:pt>
                <c:pt idx="1">
                  <c:v>54.4</c:v>
                </c:pt>
                <c:pt idx="2">
                  <c:v>55.5</c:v>
                </c:pt>
                <c:pt idx="3">
                  <c:v>55.9</c:v>
                </c:pt>
                <c:pt idx="4">
                  <c:v>55.7</c:v>
                </c:pt>
                <c:pt idx="5">
                  <c:v>54.9</c:v>
                </c:pt>
                <c:pt idx="6">
                  <c:v>55.6</c:v>
                </c:pt>
                <c:pt idx="7">
                  <c:v>56.8</c:v>
                </c:pt>
                <c:pt idx="8">
                  <c:v>56.1</c:v>
                </c:pt>
                <c:pt idx="9">
                  <c:v>56.6</c:v>
                </c:pt>
                <c:pt idx="10">
                  <c:v>56.8</c:v>
                </c:pt>
                <c:pt idx="11">
                  <c:v>55.6</c:v>
                </c:pt>
                <c:pt idx="12">
                  <c:v>53.6</c:v>
                </c:pt>
                <c:pt idx="13">
                  <c:v>52.7</c:v>
                </c:pt>
                <c:pt idx="14">
                  <c:v>51.9</c:v>
                </c:pt>
                <c:pt idx="15">
                  <c:v>51.9</c:v>
                </c:pt>
                <c:pt idx="16">
                  <c:v>52.6</c:v>
                </c:pt>
                <c:pt idx="17">
                  <c:v>52.6</c:v>
                </c:pt>
                <c:pt idx="18">
                  <c:v>52.2</c:v>
                </c:pt>
                <c:pt idx="19">
                  <c:v>50.4</c:v>
                </c:pt>
                <c:pt idx="20">
                  <c:v>50.1</c:v>
                </c:pt>
                <c:pt idx="21">
                  <c:v>49.3</c:v>
                </c:pt>
                <c:pt idx="22">
                  <c:v>49.5</c:v>
                </c:pt>
                <c:pt idx="23">
                  <c:v>48.8</c:v>
                </c:pt>
                <c:pt idx="24">
                  <c:v>47</c:v>
                </c:pt>
                <c:pt idx="25">
                  <c:v>49.1</c:v>
                </c:pt>
                <c:pt idx="26">
                  <c:v>51</c:v>
                </c:pt>
                <c:pt idx="27">
                  <c:v>51</c:v>
                </c:pt>
                <c:pt idx="28">
                  <c:v>51.3</c:v>
                </c:pt>
                <c:pt idx="29">
                  <c:v>52.5</c:v>
                </c:pt>
                <c:pt idx="30">
                  <c:v>52.5</c:v>
                </c:pt>
                <c:pt idx="31">
                  <c:v>50</c:v>
                </c:pt>
                <c:pt idx="32">
                  <c:v>51.2</c:v>
                </c:pt>
                <c:pt idx="33">
                  <c:v>52</c:v>
                </c:pt>
                <c:pt idx="34">
                  <c:v>53.4</c:v>
                </c:pt>
                <c:pt idx="35">
                  <c:v>54.4</c:v>
                </c:pt>
                <c:pt idx="36">
                  <c:v>55.3</c:v>
                </c:pt>
                <c:pt idx="37">
                  <c:v>57.4</c:v>
                </c:pt>
                <c:pt idx="38">
                  <c:v>56.4</c:v>
                </c:pt>
                <c:pt idx="39">
                  <c:v>55.5</c:v>
                </c:pt>
                <c:pt idx="40">
                  <c:v>56.4</c:v>
                </c:pt>
                <c:pt idx="41">
                  <c:v>56.4</c:v>
                </c:pt>
                <c:pt idx="42">
                  <c:v>56.8</c:v>
                </c:pt>
                <c:pt idx="43">
                  <c:v>58.8</c:v>
                </c:pt>
                <c:pt idx="44">
                  <c:v>59.9</c:v>
                </c:pt>
                <c:pt idx="45">
                  <c:v>58.8</c:v>
                </c:pt>
                <c:pt idx="46">
                  <c:v>58.1</c:v>
                </c:pt>
                <c:pt idx="47">
                  <c:v>59.1</c:v>
                </c:pt>
                <c:pt idx="48">
                  <c:v>59.2</c:v>
                </c:pt>
                <c:pt idx="49">
                  <c:v>60.6</c:v>
                </c:pt>
                <c:pt idx="50">
                  <c:v>58.9</c:v>
                </c:pt>
                <c:pt idx="51">
                  <c:v>58.4</c:v>
                </c:pt>
                <c:pt idx="52">
                  <c:v>59</c:v>
                </c:pt>
                <c:pt idx="53">
                  <c:v>59.9</c:v>
                </c:pt>
                <c:pt idx="54">
                  <c:v>58.2</c:v>
                </c:pt>
                <c:pt idx="55">
                  <c:v>60.8</c:v>
                </c:pt>
                <c:pt idx="56">
                  <c:v>59.3</c:v>
                </c:pt>
                <c:pt idx="57">
                  <c:v>58.5</c:v>
                </c:pt>
                <c:pt idx="58">
                  <c:v>58.8</c:v>
                </c:pt>
                <c:pt idx="59">
                  <c:v>55</c:v>
                </c:pt>
                <c:pt idx="60">
                  <c:v>55.5</c:v>
                </c:pt>
                <c:pt idx="61">
                  <c:v>54.1</c:v>
                </c:pt>
                <c:pt idx="62">
                  <c:v>54.6</c:v>
                </c:pt>
                <c:pt idx="63">
                  <c:v>53.4</c:v>
                </c:pt>
                <c:pt idx="64">
                  <c:v>52.3</c:v>
                </c:pt>
                <c:pt idx="65">
                  <c:v>51.6</c:v>
                </c:pt>
                <c:pt idx="66">
                  <c:v>51.3</c:v>
                </c:pt>
                <c:pt idx="67">
                  <c:v>48.8</c:v>
                </c:pt>
                <c:pt idx="68">
                  <c:v>48.2</c:v>
                </c:pt>
                <c:pt idx="69">
                  <c:v>48.5</c:v>
                </c:pt>
                <c:pt idx="70">
                  <c:v>48.1</c:v>
                </c:pt>
                <c:pt idx="71">
                  <c:v>47.8</c:v>
                </c:pt>
                <c:pt idx="72">
                  <c:v>50.9</c:v>
                </c:pt>
                <c:pt idx="73">
                  <c:v>50.1</c:v>
                </c:pt>
                <c:pt idx="74">
                  <c:v>49.1</c:v>
                </c:pt>
                <c:pt idx="75">
                  <c:v>41.5</c:v>
                </c:pt>
                <c:pt idx="76">
                  <c:v>43.1</c:v>
                </c:pt>
                <c:pt idx="77">
                  <c:v>52.6</c:v>
                </c:pt>
              </c:numCache>
            </c:numRef>
          </c:val>
          <c:smooth val="0"/>
          <c:extLst>
            <c:ext xmlns:c16="http://schemas.microsoft.com/office/drawing/2014/chart" uri="{C3380CC4-5D6E-409C-BE32-E72D297353CC}">
              <c16:uniqueId val="{00000000-7C3C-4963-B213-C71F7A2E8DBD}"/>
            </c:ext>
          </c:extLst>
        </c:ser>
        <c:ser>
          <c:idx val="1"/>
          <c:order val="1"/>
          <c:tx>
            <c:strRef>
              <c:f>PMI!$AZ$6</c:f>
              <c:strCache>
                <c:ptCount val="1"/>
                <c:pt idx="0">
                  <c:v>Caixin China Manufacturing PMI</c:v>
                </c:pt>
              </c:strCache>
            </c:strRef>
          </c:tx>
          <c:spPr>
            <a:ln w="12700" cap="rnd">
              <a:solidFill>
                <a:schemeClr val="accent2"/>
              </a:solidFill>
              <a:round/>
            </a:ln>
            <a:effectLst/>
          </c:spPr>
          <c:marker>
            <c:symbol val="none"/>
          </c:marker>
          <c:cat>
            <c:numRef>
              <c:f>PMI!$AX$7:$AX$5000</c:f>
              <c:numCache>
                <c:formatCode>m/d/yyyy</c:formatCode>
                <c:ptCount val="4994"/>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pt idx="45">
                  <c:v>43039</c:v>
                </c:pt>
                <c:pt idx="46">
                  <c:v>43069</c:v>
                </c:pt>
                <c:pt idx="47">
                  <c:v>43100</c:v>
                </c:pt>
                <c:pt idx="48">
                  <c:v>43131</c:v>
                </c:pt>
                <c:pt idx="49">
                  <c:v>43159</c:v>
                </c:pt>
                <c:pt idx="50">
                  <c:v>43190</c:v>
                </c:pt>
                <c:pt idx="51">
                  <c:v>43220</c:v>
                </c:pt>
                <c:pt idx="52">
                  <c:v>43251</c:v>
                </c:pt>
                <c:pt idx="53">
                  <c:v>43281</c:v>
                </c:pt>
                <c:pt idx="54">
                  <c:v>43312</c:v>
                </c:pt>
                <c:pt idx="55">
                  <c:v>43343</c:v>
                </c:pt>
                <c:pt idx="56">
                  <c:v>43373</c:v>
                </c:pt>
                <c:pt idx="57">
                  <c:v>43404</c:v>
                </c:pt>
                <c:pt idx="58">
                  <c:v>43434</c:v>
                </c:pt>
                <c:pt idx="59">
                  <c:v>43465</c:v>
                </c:pt>
                <c:pt idx="60">
                  <c:v>43496</c:v>
                </c:pt>
                <c:pt idx="61">
                  <c:v>43524</c:v>
                </c:pt>
                <c:pt idx="62">
                  <c:v>43555</c:v>
                </c:pt>
                <c:pt idx="63">
                  <c:v>43585</c:v>
                </c:pt>
                <c:pt idx="64">
                  <c:v>43616</c:v>
                </c:pt>
                <c:pt idx="65">
                  <c:v>43646</c:v>
                </c:pt>
                <c:pt idx="66">
                  <c:v>43677</c:v>
                </c:pt>
                <c:pt idx="67">
                  <c:v>43708</c:v>
                </c:pt>
                <c:pt idx="68">
                  <c:v>43738</c:v>
                </c:pt>
                <c:pt idx="69">
                  <c:v>43769</c:v>
                </c:pt>
                <c:pt idx="70">
                  <c:v>43799</c:v>
                </c:pt>
                <c:pt idx="71">
                  <c:v>43830</c:v>
                </c:pt>
                <c:pt idx="72">
                  <c:v>43861</c:v>
                </c:pt>
                <c:pt idx="73">
                  <c:v>43890</c:v>
                </c:pt>
                <c:pt idx="74">
                  <c:v>43921</c:v>
                </c:pt>
                <c:pt idx="75">
                  <c:v>43951</c:v>
                </c:pt>
                <c:pt idx="76">
                  <c:v>43982</c:v>
                </c:pt>
                <c:pt idx="77">
                  <c:v>44012</c:v>
                </c:pt>
              </c:numCache>
            </c:numRef>
          </c:cat>
          <c:val>
            <c:numRef>
              <c:f>PMI!$AZ$7:$AZ$5000</c:f>
              <c:numCache>
                <c:formatCode>0.0</c:formatCode>
                <c:ptCount val="4994"/>
                <c:pt idx="0">
                  <c:v>49.5</c:v>
                </c:pt>
                <c:pt idx="1">
                  <c:v>48.5</c:v>
                </c:pt>
                <c:pt idx="2">
                  <c:v>48</c:v>
                </c:pt>
                <c:pt idx="3">
                  <c:v>48.1</c:v>
                </c:pt>
                <c:pt idx="4">
                  <c:v>49.4</c:v>
                </c:pt>
                <c:pt idx="5">
                  <c:v>50.7</c:v>
                </c:pt>
                <c:pt idx="6">
                  <c:v>51.7</c:v>
                </c:pt>
                <c:pt idx="7">
                  <c:v>50.2</c:v>
                </c:pt>
                <c:pt idx="8">
                  <c:v>50.2</c:v>
                </c:pt>
                <c:pt idx="9">
                  <c:v>50.4</c:v>
                </c:pt>
                <c:pt idx="10">
                  <c:v>50</c:v>
                </c:pt>
                <c:pt idx="11">
                  <c:v>49.6</c:v>
                </c:pt>
                <c:pt idx="12">
                  <c:v>49.7</c:v>
                </c:pt>
                <c:pt idx="13">
                  <c:v>50.7</c:v>
                </c:pt>
                <c:pt idx="14">
                  <c:v>49.6</c:v>
                </c:pt>
                <c:pt idx="15">
                  <c:v>48.9</c:v>
                </c:pt>
                <c:pt idx="16">
                  <c:v>49.2</c:v>
                </c:pt>
                <c:pt idx="17">
                  <c:v>49.4</c:v>
                </c:pt>
                <c:pt idx="18">
                  <c:v>47.8</c:v>
                </c:pt>
                <c:pt idx="19">
                  <c:v>47.3</c:v>
                </c:pt>
                <c:pt idx="20">
                  <c:v>47.2</c:v>
                </c:pt>
                <c:pt idx="21">
                  <c:v>48.3</c:v>
                </c:pt>
                <c:pt idx="22">
                  <c:v>48.6</c:v>
                </c:pt>
                <c:pt idx="23">
                  <c:v>48.2</c:v>
                </c:pt>
                <c:pt idx="24">
                  <c:v>48.4</c:v>
                </c:pt>
                <c:pt idx="25">
                  <c:v>48</c:v>
                </c:pt>
                <c:pt idx="26">
                  <c:v>49.7</c:v>
                </c:pt>
                <c:pt idx="27">
                  <c:v>49.4</c:v>
                </c:pt>
                <c:pt idx="28">
                  <c:v>49.2</c:v>
                </c:pt>
                <c:pt idx="29">
                  <c:v>48.6</c:v>
                </c:pt>
                <c:pt idx="30">
                  <c:v>50.6</c:v>
                </c:pt>
                <c:pt idx="31">
                  <c:v>50</c:v>
                </c:pt>
                <c:pt idx="32">
                  <c:v>50.1</c:v>
                </c:pt>
                <c:pt idx="33">
                  <c:v>51.2</c:v>
                </c:pt>
                <c:pt idx="34">
                  <c:v>50.9</c:v>
                </c:pt>
                <c:pt idx="35">
                  <c:v>51.9</c:v>
                </c:pt>
                <c:pt idx="36">
                  <c:v>51</c:v>
                </c:pt>
                <c:pt idx="37">
                  <c:v>51.7</c:v>
                </c:pt>
                <c:pt idx="38">
                  <c:v>51.2</c:v>
                </c:pt>
                <c:pt idx="39">
                  <c:v>50.3</c:v>
                </c:pt>
                <c:pt idx="40">
                  <c:v>49.6</c:v>
                </c:pt>
                <c:pt idx="41">
                  <c:v>50.4</c:v>
                </c:pt>
                <c:pt idx="42">
                  <c:v>51.1</c:v>
                </c:pt>
                <c:pt idx="43">
                  <c:v>51.6</c:v>
                </c:pt>
                <c:pt idx="44">
                  <c:v>51</c:v>
                </c:pt>
                <c:pt idx="45">
                  <c:v>51</c:v>
                </c:pt>
                <c:pt idx="46">
                  <c:v>50.8</c:v>
                </c:pt>
                <c:pt idx="47">
                  <c:v>51.5</c:v>
                </c:pt>
                <c:pt idx="48">
                  <c:v>51.5</c:v>
                </c:pt>
                <c:pt idx="49">
                  <c:v>51.6</c:v>
                </c:pt>
                <c:pt idx="50">
                  <c:v>51</c:v>
                </c:pt>
                <c:pt idx="51">
                  <c:v>51.1</c:v>
                </c:pt>
                <c:pt idx="52">
                  <c:v>51.1</c:v>
                </c:pt>
                <c:pt idx="53">
                  <c:v>51</c:v>
                </c:pt>
                <c:pt idx="54">
                  <c:v>51</c:v>
                </c:pt>
                <c:pt idx="55">
                  <c:v>50.6</c:v>
                </c:pt>
                <c:pt idx="56">
                  <c:v>50</c:v>
                </c:pt>
                <c:pt idx="57">
                  <c:v>50.1</c:v>
                </c:pt>
                <c:pt idx="58">
                  <c:v>50.2</c:v>
                </c:pt>
                <c:pt idx="59">
                  <c:v>49.7</c:v>
                </c:pt>
                <c:pt idx="60">
                  <c:v>48.3</c:v>
                </c:pt>
                <c:pt idx="61">
                  <c:v>49.9</c:v>
                </c:pt>
                <c:pt idx="62">
                  <c:v>50.8</c:v>
                </c:pt>
                <c:pt idx="63">
                  <c:v>50.2</c:v>
                </c:pt>
                <c:pt idx="64">
                  <c:v>50.2</c:v>
                </c:pt>
                <c:pt idx="65">
                  <c:v>49.4</c:v>
                </c:pt>
                <c:pt idx="66">
                  <c:v>49.9</c:v>
                </c:pt>
                <c:pt idx="67">
                  <c:v>50.4</c:v>
                </c:pt>
                <c:pt idx="68">
                  <c:v>51.4</c:v>
                </c:pt>
                <c:pt idx="69">
                  <c:v>51.7</c:v>
                </c:pt>
                <c:pt idx="70">
                  <c:v>51.8</c:v>
                </c:pt>
                <c:pt idx="71" formatCode="General">
                  <c:v>51.5</c:v>
                </c:pt>
                <c:pt idx="72" formatCode="General">
                  <c:v>51.1</c:v>
                </c:pt>
                <c:pt idx="73" formatCode="General">
                  <c:v>40.299999999999997</c:v>
                </c:pt>
                <c:pt idx="74" formatCode="General">
                  <c:v>50.1</c:v>
                </c:pt>
                <c:pt idx="75" formatCode="General">
                  <c:v>49.4</c:v>
                </c:pt>
                <c:pt idx="76" formatCode="General">
                  <c:v>50.7</c:v>
                </c:pt>
                <c:pt idx="77" formatCode="General">
                  <c:v>51.2</c:v>
                </c:pt>
              </c:numCache>
            </c:numRef>
          </c:val>
          <c:smooth val="0"/>
          <c:extLst>
            <c:ext xmlns:c16="http://schemas.microsoft.com/office/drawing/2014/chart" uri="{C3380CC4-5D6E-409C-BE32-E72D297353CC}">
              <c16:uniqueId val="{00000001-7C3C-4963-B213-C71F7A2E8DBD}"/>
            </c:ext>
          </c:extLst>
        </c:ser>
        <c:ser>
          <c:idx val="4"/>
          <c:order val="4"/>
          <c:tx>
            <c:strRef>
              <c:f>PMI!$BC$6</c:f>
              <c:strCache>
                <c:ptCount val="1"/>
                <c:pt idx="0">
                  <c:v>Markit Canadian Manufacturing PMI</c:v>
                </c:pt>
              </c:strCache>
            </c:strRef>
          </c:tx>
          <c:spPr>
            <a:ln w="12700" cap="rnd">
              <a:solidFill>
                <a:schemeClr val="accent5"/>
              </a:solidFill>
              <a:round/>
            </a:ln>
            <a:effectLst/>
          </c:spPr>
          <c:marker>
            <c:symbol val="none"/>
          </c:marker>
          <c:cat>
            <c:numRef>
              <c:f>PMI!$AX$7:$AX$5000</c:f>
              <c:numCache>
                <c:formatCode>m/d/yyyy</c:formatCode>
                <c:ptCount val="4994"/>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pt idx="45">
                  <c:v>43039</c:v>
                </c:pt>
                <c:pt idx="46">
                  <c:v>43069</c:v>
                </c:pt>
                <c:pt idx="47">
                  <c:v>43100</c:v>
                </c:pt>
                <c:pt idx="48">
                  <c:v>43131</c:v>
                </c:pt>
                <c:pt idx="49">
                  <c:v>43159</c:v>
                </c:pt>
                <c:pt idx="50">
                  <c:v>43190</c:v>
                </c:pt>
                <c:pt idx="51">
                  <c:v>43220</c:v>
                </c:pt>
                <c:pt idx="52">
                  <c:v>43251</c:v>
                </c:pt>
                <c:pt idx="53">
                  <c:v>43281</c:v>
                </c:pt>
                <c:pt idx="54">
                  <c:v>43312</c:v>
                </c:pt>
                <c:pt idx="55">
                  <c:v>43343</c:v>
                </c:pt>
                <c:pt idx="56">
                  <c:v>43373</c:v>
                </c:pt>
                <c:pt idx="57">
                  <c:v>43404</c:v>
                </c:pt>
                <c:pt idx="58">
                  <c:v>43434</c:v>
                </c:pt>
                <c:pt idx="59">
                  <c:v>43465</c:v>
                </c:pt>
                <c:pt idx="60">
                  <c:v>43496</c:v>
                </c:pt>
                <c:pt idx="61">
                  <c:v>43524</c:v>
                </c:pt>
                <c:pt idx="62">
                  <c:v>43555</c:v>
                </c:pt>
                <c:pt idx="63">
                  <c:v>43585</c:v>
                </c:pt>
                <c:pt idx="64">
                  <c:v>43616</c:v>
                </c:pt>
                <c:pt idx="65">
                  <c:v>43646</c:v>
                </c:pt>
                <c:pt idx="66">
                  <c:v>43677</c:v>
                </c:pt>
                <c:pt idx="67">
                  <c:v>43708</c:v>
                </c:pt>
                <c:pt idx="68">
                  <c:v>43738</c:v>
                </c:pt>
                <c:pt idx="69">
                  <c:v>43769</c:v>
                </c:pt>
                <c:pt idx="70">
                  <c:v>43799</c:v>
                </c:pt>
                <c:pt idx="71">
                  <c:v>43830</c:v>
                </c:pt>
                <c:pt idx="72">
                  <c:v>43861</c:v>
                </c:pt>
                <c:pt idx="73">
                  <c:v>43890</c:v>
                </c:pt>
                <c:pt idx="74">
                  <c:v>43921</c:v>
                </c:pt>
                <c:pt idx="75">
                  <c:v>43951</c:v>
                </c:pt>
                <c:pt idx="76">
                  <c:v>43982</c:v>
                </c:pt>
                <c:pt idx="77">
                  <c:v>44012</c:v>
                </c:pt>
              </c:numCache>
            </c:numRef>
          </c:cat>
          <c:val>
            <c:numRef>
              <c:f>PMI!$BC$7:$BC$5000</c:f>
              <c:numCache>
                <c:formatCode>0.0</c:formatCode>
                <c:ptCount val="4994"/>
                <c:pt idx="0">
                  <c:v>51.7</c:v>
                </c:pt>
                <c:pt idx="1">
                  <c:v>52.9</c:v>
                </c:pt>
                <c:pt idx="2">
                  <c:v>53.3</c:v>
                </c:pt>
                <c:pt idx="3">
                  <c:v>52.9</c:v>
                </c:pt>
                <c:pt idx="4">
                  <c:v>52.5</c:v>
                </c:pt>
                <c:pt idx="5">
                  <c:v>53.5</c:v>
                </c:pt>
                <c:pt idx="6">
                  <c:v>54.3</c:v>
                </c:pt>
                <c:pt idx="7">
                  <c:v>54.8</c:v>
                </c:pt>
                <c:pt idx="8">
                  <c:v>53.5</c:v>
                </c:pt>
                <c:pt idx="9">
                  <c:v>55.3</c:v>
                </c:pt>
                <c:pt idx="10">
                  <c:v>55.3</c:v>
                </c:pt>
                <c:pt idx="11">
                  <c:v>53.9</c:v>
                </c:pt>
                <c:pt idx="12">
                  <c:v>51</c:v>
                </c:pt>
                <c:pt idx="13">
                  <c:v>48.7</c:v>
                </c:pt>
                <c:pt idx="14">
                  <c:v>48.9</c:v>
                </c:pt>
                <c:pt idx="15">
                  <c:v>49</c:v>
                </c:pt>
                <c:pt idx="16">
                  <c:v>49.8</c:v>
                </c:pt>
                <c:pt idx="17">
                  <c:v>51.3</c:v>
                </c:pt>
                <c:pt idx="18">
                  <c:v>50.8</c:v>
                </c:pt>
                <c:pt idx="19">
                  <c:v>49.4</c:v>
                </c:pt>
                <c:pt idx="20">
                  <c:v>48.6</c:v>
                </c:pt>
                <c:pt idx="21">
                  <c:v>48</c:v>
                </c:pt>
                <c:pt idx="22">
                  <c:v>48.6</c:v>
                </c:pt>
                <c:pt idx="23">
                  <c:v>47.5</c:v>
                </c:pt>
                <c:pt idx="24">
                  <c:v>49.3</c:v>
                </c:pt>
                <c:pt idx="25">
                  <c:v>49.4</c:v>
                </c:pt>
                <c:pt idx="26">
                  <c:v>51.5</c:v>
                </c:pt>
                <c:pt idx="27">
                  <c:v>52.2</c:v>
                </c:pt>
                <c:pt idx="28">
                  <c:v>52.1</c:v>
                </c:pt>
                <c:pt idx="29">
                  <c:v>51.8</c:v>
                </c:pt>
                <c:pt idx="30">
                  <c:v>51.9</c:v>
                </c:pt>
                <c:pt idx="31">
                  <c:v>51.1</c:v>
                </c:pt>
                <c:pt idx="32">
                  <c:v>50.3</c:v>
                </c:pt>
                <c:pt idx="33">
                  <c:v>51.1</c:v>
                </c:pt>
                <c:pt idx="34">
                  <c:v>51.5</c:v>
                </c:pt>
                <c:pt idx="35">
                  <c:v>51.8</c:v>
                </c:pt>
                <c:pt idx="36">
                  <c:v>53.5</c:v>
                </c:pt>
                <c:pt idx="37">
                  <c:v>54.7</c:v>
                </c:pt>
                <c:pt idx="38">
                  <c:v>55.5</c:v>
                </c:pt>
                <c:pt idx="39">
                  <c:v>55.9</c:v>
                </c:pt>
                <c:pt idx="40">
                  <c:v>55.1</c:v>
                </c:pt>
                <c:pt idx="41">
                  <c:v>54.7</c:v>
                </c:pt>
                <c:pt idx="42">
                  <c:v>55.5</c:v>
                </c:pt>
                <c:pt idx="43">
                  <c:v>54.6</c:v>
                </c:pt>
                <c:pt idx="44">
                  <c:v>55</c:v>
                </c:pt>
                <c:pt idx="45">
                  <c:v>54.3</c:v>
                </c:pt>
                <c:pt idx="46">
                  <c:v>54.4</c:v>
                </c:pt>
                <c:pt idx="47">
                  <c:v>54.7</c:v>
                </c:pt>
                <c:pt idx="48">
                  <c:v>55.9</c:v>
                </c:pt>
                <c:pt idx="49">
                  <c:v>55.6</c:v>
                </c:pt>
                <c:pt idx="50">
                  <c:v>55.7</c:v>
                </c:pt>
                <c:pt idx="51">
                  <c:v>55.5</c:v>
                </c:pt>
                <c:pt idx="52">
                  <c:v>56.2</c:v>
                </c:pt>
                <c:pt idx="53">
                  <c:v>57.1</c:v>
                </c:pt>
                <c:pt idx="54">
                  <c:v>56.9</c:v>
                </c:pt>
                <c:pt idx="55">
                  <c:v>56.8</c:v>
                </c:pt>
                <c:pt idx="56">
                  <c:v>54.8</c:v>
                </c:pt>
                <c:pt idx="57">
                  <c:v>53.9</c:v>
                </c:pt>
                <c:pt idx="58">
                  <c:v>54.9</c:v>
                </c:pt>
                <c:pt idx="59">
                  <c:v>53.6</c:v>
                </c:pt>
                <c:pt idx="60">
                  <c:v>53</c:v>
                </c:pt>
                <c:pt idx="61">
                  <c:v>52.6</c:v>
                </c:pt>
                <c:pt idx="62">
                  <c:v>50.5</c:v>
                </c:pt>
                <c:pt idx="63">
                  <c:v>49.7</c:v>
                </c:pt>
                <c:pt idx="64">
                  <c:v>49.1</c:v>
                </c:pt>
                <c:pt idx="65">
                  <c:v>49.2</c:v>
                </c:pt>
                <c:pt idx="66">
                  <c:v>50.2</c:v>
                </c:pt>
                <c:pt idx="67">
                  <c:v>49.1</c:v>
                </c:pt>
                <c:pt idx="68">
                  <c:v>51</c:v>
                </c:pt>
                <c:pt idx="69">
                  <c:v>51.2</c:v>
                </c:pt>
                <c:pt idx="70" formatCode="General">
                  <c:v>51.4</c:v>
                </c:pt>
                <c:pt idx="71" formatCode="General">
                  <c:v>50.4</c:v>
                </c:pt>
                <c:pt idx="72" formatCode="General">
                  <c:v>50.6</c:v>
                </c:pt>
                <c:pt idx="73" formatCode="General">
                  <c:v>51.8</c:v>
                </c:pt>
                <c:pt idx="74" formatCode="General">
                  <c:v>46.1</c:v>
                </c:pt>
                <c:pt idx="75" formatCode="General">
                  <c:v>33</c:v>
                </c:pt>
                <c:pt idx="76" formatCode="General">
                  <c:v>40.6</c:v>
                </c:pt>
                <c:pt idx="77" formatCode="General">
                  <c:v>47.8</c:v>
                </c:pt>
              </c:numCache>
            </c:numRef>
          </c:val>
          <c:smooth val="0"/>
          <c:extLst>
            <c:ext xmlns:c16="http://schemas.microsoft.com/office/drawing/2014/chart" uri="{C3380CC4-5D6E-409C-BE32-E72D297353CC}">
              <c16:uniqueId val="{00000002-7C3C-4963-B213-C71F7A2E8DBD}"/>
            </c:ext>
          </c:extLst>
        </c:ser>
        <c:ser>
          <c:idx val="5"/>
          <c:order val="5"/>
          <c:tx>
            <c:strRef>
              <c:f>PMI!$BD$6</c:f>
              <c:strCache>
                <c:ptCount val="1"/>
                <c:pt idx="0">
                  <c:v>Demarcation</c:v>
                </c:pt>
              </c:strCache>
            </c:strRef>
          </c:tx>
          <c:spPr>
            <a:ln w="12700" cap="rnd">
              <a:solidFill>
                <a:schemeClr val="tx1"/>
              </a:solidFill>
              <a:round/>
            </a:ln>
            <a:effectLst/>
          </c:spPr>
          <c:marker>
            <c:symbol val="none"/>
          </c:marker>
          <c:cat>
            <c:numRef>
              <c:f>PMI!$AX$7:$AX$5000</c:f>
              <c:numCache>
                <c:formatCode>m/d/yyyy</c:formatCode>
                <c:ptCount val="4994"/>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pt idx="45">
                  <c:v>43039</c:v>
                </c:pt>
                <c:pt idx="46">
                  <c:v>43069</c:v>
                </c:pt>
                <c:pt idx="47">
                  <c:v>43100</c:v>
                </c:pt>
                <c:pt idx="48">
                  <c:v>43131</c:v>
                </c:pt>
                <c:pt idx="49">
                  <c:v>43159</c:v>
                </c:pt>
                <c:pt idx="50">
                  <c:v>43190</c:v>
                </c:pt>
                <c:pt idx="51">
                  <c:v>43220</c:v>
                </c:pt>
                <c:pt idx="52">
                  <c:v>43251</c:v>
                </c:pt>
                <c:pt idx="53">
                  <c:v>43281</c:v>
                </c:pt>
                <c:pt idx="54">
                  <c:v>43312</c:v>
                </c:pt>
                <c:pt idx="55">
                  <c:v>43343</c:v>
                </c:pt>
                <c:pt idx="56">
                  <c:v>43373</c:v>
                </c:pt>
                <c:pt idx="57">
                  <c:v>43404</c:v>
                </c:pt>
                <c:pt idx="58">
                  <c:v>43434</c:v>
                </c:pt>
                <c:pt idx="59">
                  <c:v>43465</c:v>
                </c:pt>
                <c:pt idx="60">
                  <c:v>43496</c:v>
                </c:pt>
                <c:pt idx="61">
                  <c:v>43524</c:v>
                </c:pt>
                <c:pt idx="62">
                  <c:v>43555</c:v>
                </c:pt>
                <c:pt idx="63">
                  <c:v>43585</c:v>
                </c:pt>
                <c:pt idx="64">
                  <c:v>43616</c:v>
                </c:pt>
                <c:pt idx="65">
                  <c:v>43646</c:v>
                </c:pt>
                <c:pt idx="66">
                  <c:v>43677</c:v>
                </c:pt>
                <c:pt idx="67">
                  <c:v>43708</c:v>
                </c:pt>
                <c:pt idx="68">
                  <c:v>43738</c:v>
                </c:pt>
                <c:pt idx="69">
                  <c:v>43769</c:v>
                </c:pt>
                <c:pt idx="70">
                  <c:v>43799</c:v>
                </c:pt>
                <c:pt idx="71">
                  <c:v>43830</c:v>
                </c:pt>
                <c:pt idx="72">
                  <c:v>43861</c:v>
                </c:pt>
                <c:pt idx="73">
                  <c:v>43890</c:v>
                </c:pt>
                <c:pt idx="74">
                  <c:v>43921</c:v>
                </c:pt>
                <c:pt idx="75">
                  <c:v>43951</c:v>
                </c:pt>
                <c:pt idx="76">
                  <c:v>43982</c:v>
                </c:pt>
                <c:pt idx="77">
                  <c:v>44012</c:v>
                </c:pt>
              </c:numCache>
            </c:numRef>
          </c:cat>
          <c:val>
            <c:numRef>
              <c:f>PMI!$BD$7:$BD$5000</c:f>
              <c:numCache>
                <c:formatCode>General</c:formatCode>
                <c:ptCount val="4994"/>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pt idx="83">
                  <c:v>50</c:v>
                </c:pt>
                <c:pt idx="84">
                  <c:v>50</c:v>
                </c:pt>
                <c:pt idx="85">
                  <c:v>50</c:v>
                </c:pt>
                <c:pt idx="86">
                  <c:v>50</c:v>
                </c:pt>
                <c:pt idx="87">
                  <c:v>50</c:v>
                </c:pt>
                <c:pt idx="88">
                  <c:v>50</c:v>
                </c:pt>
                <c:pt idx="89">
                  <c:v>50</c:v>
                </c:pt>
                <c:pt idx="90">
                  <c:v>50</c:v>
                </c:pt>
                <c:pt idx="91">
                  <c:v>50</c:v>
                </c:pt>
                <c:pt idx="92">
                  <c:v>50</c:v>
                </c:pt>
                <c:pt idx="93">
                  <c:v>50</c:v>
                </c:pt>
                <c:pt idx="94">
                  <c:v>50</c:v>
                </c:pt>
                <c:pt idx="95">
                  <c:v>50</c:v>
                </c:pt>
                <c:pt idx="96">
                  <c:v>50</c:v>
                </c:pt>
                <c:pt idx="97">
                  <c:v>50</c:v>
                </c:pt>
                <c:pt idx="98">
                  <c:v>50</c:v>
                </c:pt>
                <c:pt idx="99">
                  <c:v>50</c:v>
                </c:pt>
                <c:pt idx="100">
                  <c:v>50</c:v>
                </c:pt>
                <c:pt idx="101">
                  <c:v>50</c:v>
                </c:pt>
                <c:pt idx="102">
                  <c:v>50</c:v>
                </c:pt>
                <c:pt idx="103">
                  <c:v>50</c:v>
                </c:pt>
                <c:pt idx="104">
                  <c:v>50</c:v>
                </c:pt>
                <c:pt idx="105">
                  <c:v>50</c:v>
                </c:pt>
                <c:pt idx="106">
                  <c:v>50</c:v>
                </c:pt>
                <c:pt idx="107">
                  <c:v>50</c:v>
                </c:pt>
                <c:pt idx="108">
                  <c:v>50</c:v>
                </c:pt>
                <c:pt idx="109">
                  <c:v>50</c:v>
                </c:pt>
                <c:pt idx="110">
                  <c:v>50</c:v>
                </c:pt>
                <c:pt idx="111">
                  <c:v>50</c:v>
                </c:pt>
                <c:pt idx="112">
                  <c:v>50</c:v>
                </c:pt>
                <c:pt idx="113">
                  <c:v>50</c:v>
                </c:pt>
                <c:pt idx="114">
                  <c:v>50</c:v>
                </c:pt>
                <c:pt idx="115">
                  <c:v>50</c:v>
                </c:pt>
                <c:pt idx="116">
                  <c:v>50</c:v>
                </c:pt>
                <c:pt idx="117">
                  <c:v>50</c:v>
                </c:pt>
                <c:pt idx="118">
                  <c:v>50</c:v>
                </c:pt>
                <c:pt idx="119">
                  <c:v>50</c:v>
                </c:pt>
                <c:pt idx="120">
                  <c:v>50</c:v>
                </c:pt>
                <c:pt idx="121">
                  <c:v>50</c:v>
                </c:pt>
                <c:pt idx="122">
                  <c:v>50</c:v>
                </c:pt>
                <c:pt idx="123">
                  <c:v>50</c:v>
                </c:pt>
                <c:pt idx="124">
                  <c:v>50</c:v>
                </c:pt>
                <c:pt idx="125">
                  <c:v>50</c:v>
                </c:pt>
                <c:pt idx="126">
                  <c:v>50</c:v>
                </c:pt>
                <c:pt idx="127">
                  <c:v>50</c:v>
                </c:pt>
                <c:pt idx="128">
                  <c:v>50</c:v>
                </c:pt>
                <c:pt idx="129">
                  <c:v>50</c:v>
                </c:pt>
                <c:pt idx="130">
                  <c:v>50</c:v>
                </c:pt>
                <c:pt idx="131">
                  <c:v>50</c:v>
                </c:pt>
                <c:pt idx="132">
                  <c:v>50</c:v>
                </c:pt>
                <c:pt idx="133">
                  <c:v>50</c:v>
                </c:pt>
                <c:pt idx="134">
                  <c:v>50</c:v>
                </c:pt>
                <c:pt idx="135">
                  <c:v>50</c:v>
                </c:pt>
                <c:pt idx="136">
                  <c:v>50</c:v>
                </c:pt>
                <c:pt idx="137">
                  <c:v>50</c:v>
                </c:pt>
                <c:pt idx="138">
                  <c:v>50</c:v>
                </c:pt>
                <c:pt idx="139">
                  <c:v>50</c:v>
                </c:pt>
                <c:pt idx="140">
                  <c:v>50</c:v>
                </c:pt>
                <c:pt idx="141">
                  <c:v>50</c:v>
                </c:pt>
                <c:pt idx="142">
                  <c:v>50</c:v>
                </c:pt>
                <c:pt idx="143">
                  <c:v>50</c:v>
                </c:pt>
                <c:pt idx="144">
                  <c:v>50</c:v>
                </c:pt>
                <c:pt idx="145">
                  <c:v>50</c:v>
                </c:pt>
                <c:pt idx="146">
                  <c:v>50</c:v>
                </c:pt>
                <c:pt idx="147">
                  <c:v>50</c:v>
                </c:pt>
                <c:pt idx="148">
                  <c:v>50</c:v>
                </c:pt>
                <c:pt idx="149">
                  <c:v>50</c:v>
                </c:pt>
                <c:pt idx="150">
                  <c:v>50</c:v>
                </c:pt>
                <c:pt idx="151">
                  <c:v>50</c:v>
                </c:pt>
                <c:pt idx="152">
                  <c:v>50</c:v>
                </c:pt>
                <c:pt idx="153">
                  <c:v>50</c:v>
                </c:pt>
                <c:pt idx="154">
                  <c:v>50</c:v>
                </c:pt>
                <c:pt idx="155">
                  <c:v>50</c:v>
                </c:pt>
                <c:pt idx="156">
                  <c:v>50</c:v>
                </c:pt>
                <c:pt idx="157">
                  <c:v>50</c:v>
                </c:pt>
                <c:pt idx="158">
                  <c:v>50</c:v>
                </c:pt>
                <c:pt idx="159">
                  <c:v>50</c:v>
                </c:pt>
                <c:pt idx="160">
                  <c:v>50</c:v>
                </c:pt>
                <c:pt idx="161">
                  <c:v>50</c:v>
                </c:pt>
                <c:pt idx="162">
                  <c:v>50</c:v>
                </c:pt>
                <c:pt idx="163">
                  <c:v>50</c:v>
                </c:pt>
                <c:pt idx="164">
                  <c:v>50</c:v>
                </c:pt>
                <c:pt idx="165">
                  <c:v>50</c:v>
                </c:pt>
                <c:pt idx="166">
                  <c:v>50</c:v>
                </c:pt>
                <c:pt idx="167">
                  <c:v>50</c:v>
                </c:pt>
                <c:pt idx="168">
                  <c:v>50</c:v>
                </c:pt>
                <c:pt idx="169">
                  <c:v>50</c:v>
                </c:pt>
                <c:pt idx="170">
                  <c:v>50</c:v>
                </c:pt>
                <c:pt idx="171">
                  <c:v>50</c:v>
                </c:pt>
                <c:pt idx="172">
                  <c:v>50</c:v>
                </c:pt>
                <c:pt idx="173">
                  <c:v>50</c:v>
                </c:pt>
                <c:pt idx="174">
                  <c:v>50</c:v>
                </c:pt>
                <c:pt idx="175">
                  <c:v>50</c:v>
                </c:pt>
                <c:pt idx="176">
                  <c:v>50</c:v>
                </c:pt>
                <c:pt idx="177">
                  <c:v>50</c:v>
                </c:pt>
                <c:pt idx="178">
                  <c:v>50</c:v>
                </c:pt>
                <c:pt idx="179">
                  <c:v>50</c:v>
                </c:pt>
                <c:pt idx="180">
                  <c:v>50</c:v>
                </c:pt>
                <c:pt idx="181">
                  <c:v>50</c:v>
                </c:pt>
                <c:pt idx="182">
                  <c:v>50</c:v>
                </c:pt>
                <c:pt idx="183">
                  <c:v>50</c:v>
                </c:pt>
                <c:pt idx="184">
                  <c:v>50</c:v>
                </c:pt>
                <c:pt idx="185">
                  <c:v>50</c:v>
                </c:pt>
                <c:pt idx="186">
                  <c:v>50</c:v>
                </c:pt>
                <c:pt idx="187">
                  <c:v>50</c:v>
                </c:pt>
                <c:pt idx="188">
                  <c:v>50</c:v>
                </c:pt>
                <c:pt idx="189">
                  <c:v>50</c:v>
                </c:pt>
                <c:pt idx="190">
                  <c:v>50</c:v>
                </c:pt>
                <c:pt idx="191">
                  <c:v>50</c:v>
                </c:pt>
                <c:pt idx="192">
                  <c:v>50</c:v>
                </c:pt>
                <c:pt idx="193">
                  <c:v>50</c:v>
                </c:pt>
                <c:pt idx="194">
                  <c:v>50</c:v>
                </c:pt>
                <c:pt idx="195">
                  <c:v>50</c:v>
                </c:pt>
                <c:pt idx="196">
                  <c:v>50</c:v>
                </c:pt>
                <c:pt idx="197">
                  <c:v>50</c:v>
                </c:pt>
                <c:pt idx="198">
                  <c:v>50</c:v>
                </c:pt>
                <c:pt idx="199">
                  <c:v>50</c:v>
                </c:pt>
                <c:pt idx="200">
                  <c:v>50</c:v>
                </c:pt>
                <c:pt idx="201">
                  <c:v>50</c:v>
                </c:pt>
                <c:pt idx="202">
                  <c:v>50</c:v>
                </c:pt>
                <c:pt idx="203">
                  <c:v>50</c:v>
                </c:pt>
                <c:pt idx="204">
                  <c:v>50</c:v>
                </c:pt>
                <c:pt idx="205">
                  <c:v>50</c:v>
                </c:pt>
                <c:pt idx="206">
                  <c:v>50</c:v>
                </c:pt>
                <c:pt idx="207">
                  <c:v>50</c:v>
                </c:pt>
                <c:pt idx="208">
                  <c:v>50</c:v>
                </c:pt>
                <c:pt idx="209">
                  <c:v>50</c:v>
                </c:pt>
                <c:pt idx="210">
                  <c:v>50</c:v>
                </c:pt>
                <c:pt idx="211">
                  <c:v>50</c:v>
                </c:pt>
                <c:pt idx="212">
                  <c:v>50</c:v>
                </c:pt>
                <c:pt idx="213">
                  <c:v>50</c:v>
                </c:pt>
                <c:pt idx="214">
                  <c:v>50</c:v>
                </c:pt>
                <c:pt idx="215">
                  <c:v>50</c:v>
                </c:pt>
                <c:pt idx="216">
                  <c:v>50</c:v>
                </c:pt>
                <c:pt idx="217">
                  <c:v>50</c:v>
                </c:pt>
                <c:pt idx="218">
                  <c:v>50</c:v>
                </c:pt>
                <c:pt idx="219">
                  <c:v>50</c:v>
                </c:pt>
                <c:pt idx="220">
                  <c:v>50</c:v>
                </c:pt>
                <c:pt idx="221">
                  <c:v>50</c:v>
                </c:pt>
                <c:pt idx="222">
                  <c:v>50</c:v>
                </c:pt>
                <c:pt idx="223">
                  <c:v>50</c:v>
                </c:pt>
                <c:pt idx="224">
                  <c:v>50</c:v>
                </c:pt>
                <c:pt idx="225">
                  <c:v>50</c:v>
                </c:pt>
                <c:pt idx="226">
                  <c:v>50</c:v>
                </c:pt>
                <c:pt idx="227">
                  <c:v>50</c:v>
                </c:pt>
                <c:pt idx="228">
                  <c:v>50</c:v>
                </c:pt>
                <c:pt idx="229">
                  <c:v>50</c:v>
                </c:pt>
                <c:pt idx="230">
                  <c:v>50</c:v>
                </c:pt>
                <c:pt idx="231">
                  <c:v>50</c:v>
                </c:pt>
                <c:pt idx="232">
                  <c:v>50</c:v>
                </c:pt>
                <c:pt idx="233">
                  <c:v>50</c:v>
                </c:pt>
                <c:pt idx="234">
                  <c:v>50</c:v>
                </c:pt>
                <c:pt idx="235">
                  <c:v>50</c:v>
                </c:pt>
                <c:pt idx="236">
                  <c:v>50</c:v>
                </c:pt>
                <c:pt idx="237">
                  <c:v>50</c:v>
                </c:pt>
                <c:pt idx="238">
                  <c:v>50</c:v>
                </c:pt>
                <c:pt idx="239">
                  <c:v>50</c:v>
                </c:pt>
                <c:pt idx="240">
                  <c:v>50</c:v>
                </c:pt>
                <c:pt idx="241">
                  <c:v>50</c:v>
                </c:pt>
                <c:pt idx="242">
                  <c:v>50</c:v>
                </c:pt>
                <c:pt idx="243">
                  <c:v>50</c:v>
                </c:pt>
                <c:pt idx="244">
                  <c:v>50</c:v>
                </c:pt>
                <c:pt idx="245">
                  <c:v>50</c:v>
                </c:pt>
                <c:pt idx="246">
                  <c:v>50</c:v>
                </c:pt>
                <c:pt idx="247">
                  <c:v>50</c:v>
                </c:pt>
                <c:pt idx="248">
                  <c:v>50</c:v>
                </c:pt>
                <c:pt idx="249">
                  <c:v>50</c:v>
                </c:pt>
                <c:pt idx="250">
                  <c:v>50</c:v>
                </c:pt>
                <c:pt idx="251">
                  <c:v>50</c:v>
                </c:pt>
                <c:pt idx="252">
                  <c:v>50</c:v>
                </c:pt>
                <c:pt idx="253">
                  <c:v>50</c:v>
                </c:pt>
                <c:pt idx="254">
                  <c:v>50</c:v>
                </c:pt>
                <c:pt idx="255">
                  <c:v>50</c:v>
                </c:pt>
                <c:pt idx="256">
                  <c:v>50</c:v>
                </c:pt>
                <c:pt idx="257">
                  <c:v>50</c:v>
                </c:pt>
                <c:pt idx="258">
                  <c:v>50</c:v>
                </c:pt>
              </c:numCache>
            </c:numRef>
          </c:val>
          <c:smooth val="0"/>
          <c:extLst>
            <c:ext xmlns:c16="http://schemas.microsoft.com/office/drawing/2014/chart" uri="{C3380CC4-5D6E-409C-BE32-E72D297353CC}">
              <c16:uniqueId val="{00000003-7C3C-4963-B213-C71F7A2E8DBD}"/>
            </c:ext>
          </c:extLst>
        </c:ser>
        <c:dLbls>
          <c:showLegendKey val="0"/>
          <c:showVal val="0"/>
          <c:showCatName val="0"/>
          <c:showSerName val="0"/>
          <c:showPercent val="0"/>
          <c:showBubbleSize val="0"/>
        </c:dLbls>
        <c:smooth val="0"/>
        <c:axId val="407041408"/>
        <c:axId val="407040624"/>
        <c:extLst>
          <c:ext xmlns:c15="http://schemas.microsoft.com/office/drawing/2012/chart" uri="{02D57815-91ED-43cb-92C2-25804820EDAC}">
            <c15:filteredLineSeries>
              <c15:ser>
                <c:idx val="2"/>
                <c:order val="2"/>
                <c:tx>
                  <c:strRef>
                    <c:extLst>
                      <c:ext uri="{02D57815-91ED-43cb-92C2-25804820EDAC}">
                        <c15:formulaRef>
                          <c15:sqref>PMI!$BA$6</c15:sqref>
                        </c15:formulaRef>
                      </c:ext>
                    </c:extLst>
                    <c:strCache>
                      <c:ptCount val="1"/>
                      <c:pt idx="0">
                        <c:v>Markit Eurozone Manufacturing PMI</c:v>
                      </c:pt>
                    </c:strCache>
                  </c:strRef>
                </c:tx>
                <c:spPr>
                  <a:ln w="12700" cap="rnd">
                    <a:solidFill>
                      <a:schemeClr val="accent3"/>
                    </a:solidFill>
                    <a:round/>
                  </a:ln>
                  <a:effectLst/>
                </c:spPr>
                <c:marker>
                  <c:symbol val="none"/>
                </c:marker>
                <c:cat>
                  <c:numRef>
                    <c:extLst>
                      <c:ext uri="{02D57815-91ED-43cb-92C2-25804820EDAC}">
                        <c15:formulaRef>
                          <c15:sqref>PMI!$AX$7:$AX$5000</c15:sqref>
                        </c15:formulaRef>
                      </c:ext>
                    </c:extLst>
                    <c:numCache>
                      <c:formatCode>m/d/yyyy</c:formatCode>
                      <c:ptCount val="4994"/>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pt idx="45">
                        <c:v>43039</c:v>
                      </c:pt>
                      <c:pt idx="46">
                        <c:v>43069</c:v>
                      </c:pt>
                      <c:pt idx="47">
                        <c:v>43100</c:v>
                      </c:pt>
                      <c:pt idx="48">
                        <c:v>43131</c:v>
                      </c:pt>
                      <c:pt idx="49">
                        <c:v>43159</c:v>
                      </c:pt>
                      <c:pt idx="50">
                        <c:v>43190</c:v>
                      </c:pt>
                      <c:pt idx="51">
                        <c:v>43220</c:v>
                      </c:pt>
                      <c:pt idx="52">
                        <c:v>43251</c:v>
                      </c:pt>
                      <c:pt idx="53">
                        <c:v>43281</c:v>
                      </c:pt>
                      <c:pt idx="54">
                        <c:v>43312</c:v>
                      </c:pt>
                      <c:pt idx="55">
                        <c:v>43343</c:v>
                      </c:pt>
                      <c:pt idx="56">
                        <c:v>43373</c:v>
                      </c:pt>
                      <c:pt idx="57">
                        <c:v>43404</c:v>
                      </c:pt>
                      <c:pt idx="58">
                        <c:v>43434</c:v>
                      </c:pt>
                      <c:pt idx="59">
                        <c:v>43465</c:v>
                      </c:pt>
                      <c:pt idx="60">
                        <c:v>43496</c:v>
                      </c:pt>
                      <c:pt idx="61">
                        <c:v>43524</c:v>
                      </c:pt>
                      <c:pt idx="62">
                        <c:v>43555</c:v>
                      </c:pt>
                      <c:pt idx="63">
                        <c:v>43585</c:v>
                      </c:pt>
                      <c:pt idx="64">
                        <c:v>43616</c:v>
                      </c:pt>
                      <c:pt idx="65">
                        <c:v>43646</c:v>
                      </c:pt>
                      <c:pt idx="66">
                        <c:v>43677</c:v>
                      </c:pt>
                      <c:pt idx="67">
                        <c:v>43708</c:v>
                      </c:pt>
                      <c:pt idx="68">
                        <c:v>43738</c:v>
                      </c:pt>
                      <c:pt idx="69">
                        <c:v>43769</c:v>
                      </c:pt>
                      <c:pt idx="70">
                        <c:v>43799</c:v>
                      </c:pt>
                      <c:pt idx="71">
                        <c:v>43830</c:v>
                      </c:pt>
                      <c:pt idx="72">
                        <c:v>43861</c:v>
                      </c:pt>
                      <c:pt idx="73">
                        <c:v>43890</c:v>
                      </c:pt>
                      <c:pt idx="74">
                        <c:v>43921</c:v>
                      </c:pt>
                      <c:pt idx="75">
                        <c:v>43951</c:v>
                      </c:pt>
                      <c:pt idx="76">
                        <c:v>43982</c:v>
                      </c:pt>
                      <c:pt idx="77">
                        <c:v>44012</c:v>
                      </c:pt>
                    </c:numCache>
                  </c:numRef>
                </c:cat>
                <c:val>
                  <c:numRef>
                    <c:extLst>
                      <c:ext uri="{02D57815-91ED-43cb-92C2-25804820EDAC}">
                        <c15:formulaRef>
                          <c15:sqref>PMI!$BA$7:$BA$5000</c15:sqref>
                        </c15:formulaRef>
                      </c:ext>
                    </c:extLst>
                    <c:numCache>
                      <c:formatCode>0.0</c:formatCode>
                      <c:ptCount val="4994"/>
                      <c:pt idx="0">
                        <c:v>54</c:v>
                      </c:pt>
                      <c:pt idx="1">
                        <c:v>53.2</c:v>
                      </c:pt>
                      <c:pt idx="2">
                        <c:v>53</c:v>
                      </c:pt>
                      <c:pt idx="3">
                        <c:v>53.4</c:v>
                      </c:pt>
                      <c:pt idx="4">
                        <c:v>52.2</c:v>
                      </c:pt>
                      <c:pt idx="5">
                        <c:v>51.8</c:v>
                      </c:pt>
                      <c:pt idx="6">
                        <c:v>51.8</c:v>
                      </c:pt>
                      <c:pt idx="7">
                        <c:v>50.7</c:v>
                      </c:pt>
                      <c:pt idx="8">
                        <c:v>50.3</c:v>
                      </c:pt>
                      <c:pt idx="9">
                        <c:v>50.6</c:v>
                      </c:pt>
                      <c:pt idx="10">
                        <c:v>50.1</c:v>
                      </c:pt>
                      <c:pt idx="11">
                        <c:v>50.6</c:v>
                      </c:pt>
                      <c:pt idx="12">
                        <c:v>51</c:v>
                      </c:pt>
                      <c:pt idx="13">
                        <c:v>51</c:v>
                      </c:pt>
                      <c:pt idx="14">
                        <c:v>52.2</c:v>
                      </c:pt>
                      <c:pt idx="15">
                        <c:v>52</c:v>
                      </c:pt>
                      <c:pt idx="16">
                        <c:v>52.2</c:v>
                      </c:pt>
                      <c:pt idx="17">
                        <c:v>52.5</c:v>
                      </c:pt>
                      <c:pt idx="18">
                        <c:v>52.4</c:v>
                      </c:pt>
                      <c:pt idx="19">
                        <c:v>52.3</c:v>
                      </c:pt>
                      <c:pt idx="20">
                        <c:v>52</c:v>
                      </c:pt>
                      <c:pt idx="21">
                        <c:v>52.3</c:v>
                      </c:pt>
                      <c:pt idx="22">
                        <c:v>52.8</c:v>
                      </c:pt>
                      <c:pt idx="23">
                        <c:v>53.2</c:v>
                      </c:pt>
                      <c:pt idx="24">
                        <c:v>52.3</c:v>
                      </c:pt>
                      <c:pt idx="25">
                        <c:v>51.2</c:v>
                      </c:pt>
                      <c:pt idx="26">
                        <c:v>51.6</c:v>
                      </c:pt>
                      <c:pt idx="27">
                        <c:v>51.7</c:v>
                      </c:pt>
                      <c:pt idx="28">
                        <c:v>51.5</c:v>
                      </c:pt>
                      <c:pt idx="29">
                        <c:v>52.8</c:v>
                      </c:pt>
                      <c:pt idx="30">
                        <c:v>52</c:v>
                      </c:pt>
                      <c:pt idx="31">
                        <c:v>51.7</c:v>
                      </c:pt>
                      <c:pt idx="32">
                        <c:v>52.6</c:v>
                      </c:pt>
                      <c:pt idx="33">
                        <c:v>53.5</c:v>
                      </c:pt>
                      <c:pt idx="34">
                        <c:v>53.7</c:v>
                      </c:pt>
                      <c:pt idx="35">
                        <c:v>54.9</c:v>
                      </c:pt>
                      <c:pt idx="36">
                        <c:v>55.2</c:v>
                      </c:pt>
                      <c:pt idx="37">
                        <c:v>55.4</c:v>
                      </c:pt>
                      <c:pt idx="38">
                        <c:v>56.2</c:v>
                      </c:pt>
                      <c:pt idx="39">
                        <c:v>56.7</c:v>
                      </c:pt>
                      <c:pt idx="40">
                        <c:v>57</c:v>
                      </c:pt>
                      <c:pt idx="41">
                        <c:v>57.4</c:v>
                      </c:pt>
                      <c:pt idx="42">
                        <c:v>56.6</c:v>
                      </c:pt>
                      <c:pt idx="43">
                        <c:v>57.4</c:v>
                      </c:pt>
                      <c:pt idx="44">
                        <c:v>58.1</c:v>
                      </c:pt>
                      <c:pt idx="45">
                        <c:v>58.5</c:v>
                      </c:pt>
                      <c:pt idx="46">
                        <c:v>60.1</c:v>
                      </c:pt>
                      <c:pt idx="47">
                        <c:v>60.6</c:v>
                      </c:pt>
                      <c:pt idx="48">
                        <c:v>59.6</c:v>
                      </c:pt>
                      <c:pt idx="49">
                        <c:v>58.6</c:v>
                      </c:pt>
                      <c:pt idx="50">
                        <c:v>56.6</c:v>
                      </c:pt>
                      <c:pt idx="51">
                        <c:v>56.2</c:v>
                      </c:pt>
                      <c:pt idx="52">
                        <c:v>55.5</c:v>
                      </c:pt>
                      <c:pt idx="53">
                        <c:v>54.9</c:v>
                      </c:pt>
                      <c:pt idx="54">
                        <c:v>55.1</c:v>
                      </c:pt>
                      <c:pt idx="55">
                        <c:v>54.6</c:v>
                      </c:pt>
                      <c:pt idx="56">
                        <c:v>53.2</c:v>
                      </c:pt>
                      <c:pt idx="57">
                        <c:v>52</c:v>
                      </c:pt>
                      <c:pt idx="58">
                        <c:v>51.8</c:v>
                      </c:pt>
                      <c:pt idx="59">
                        <c:v>51.4</c:v>
                      </c:pt>
                      <c:pt idx="60">
                        <c:v>50.5</c:v>
                      </c:pt>
                      <c:pt idx="61">
                        <c:v>49.3</c:v>
                      </c:pt>
                      <c:pt idx="62">
                        <c:v>47.5</c:v>
                      </c:pt>
                      <c:pt idx="63">
                        <c:v>47.9</c:v>
                      </c:pt>
                      <c:pt idx="64">
                        <c:v>47.7</c:v>
                      </c:pt>
                      <c:pt idx="65">
                        <c:v>47.6</c:v>
                      </c:pt>
                      <c:pt idx="66">
                        <c:v>46.5</c:v>
                      </c:pt>
                      <c:pt idx="67">
                        <c:v>47</c:v>
                      </c:pt>
                      <c:pt idx="68">
                        <c:v>45.7</c:v>
                      </c:pt>
                      <c:pt idx="69">
                        <c:v>45.9</c:v>
                      </c:pt>
                      <c:pt idx="70" formatCode="General">
                        <c:v>46.9</c:v>
                      </c:pt>
                      <c:pt idx="71" formatCode="General">
                        <c:v>46.3</c:v>
                      </c:pt>
                      <c:pt idx="72" formatCode="General">
                        <c:v>47.9</c:v>
                      </c:pt>
                      <c:pt idx="73" formatCode="General">
                        <c:v>49.2</c:v>
                      </c:pt>
                      <c:pt idx="74" formatCode="General">
                        <c:v>44.5</c:v>
                      </c:pt>
                      <c:pt idx="75" formatCode="General">
                        <c:v>33.4</c:v>
                      </c:pt>
                      <c:pt idx="76" formatCode="General">
                        <c:v>39.4</c:v>
                      </c:pt>
                      <c:pt idx="77" formatCode="General">
                        <c:v>47.4</c:v>
                      </c:pt>
                    </c:numCache>
                  </c:numRef>
                </c:val>
                <c:smooth val="0"/>
                <c:extLst>
                  <c:ext xmlns:c16="http://schemas.microsoft.com/office/drawing/2014/chart" uri="{C3380CC4-5D6E-409C-BE32-E72D297353CC}">
                    <c16:uniqueId val="{00000004-7C3C-4963-B213-C71F7A2E8DBD}"/>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PMI!$BB$6</c15:sqref>
                        </c15:formulaRef>
                      </c:ext>
                    </c:extLst>
                    <c:strCache>
                      <c:ptCount val="1"/>
                      <c:pt idx="0">
                        <c:v>Jibun Bank Japan Manufacturing PMI</c:v>
                      </c:pt>
                    </c:strCache>
                  </c:strRef>
                </c:tx>
                <c:spPr>
                  <a:ln w="1270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PMI!$AX$7:$AX$5000</c15:sqref>
                        </c15:formulaRef>
                      </c:ext>
                    </c:extLst>
                    <c:numCache>
                      <c:formatCode>m/d/yyyy</c:formatCode>
                      <c:ptCount val="4994"/>
                      <c:pt idx="0">
                        <c:v>41670</c:v>
                      </c:pt>
                      <c:pt idx="1">
                        <c:v>41698</c:v>
                      </c:pt>
                      <c:pt idx="2">
                        <c:v>41729</c:v>
                      </c:pt>
                      <c:pt idx="3">
                        <c:v>41759</c:v>
                      </c:pt>
                      <c:pt idx="4">
                        <c:v>41790</c:v>
                      </c:pt>
                      <c:pt idx="5">
                        <c:v>41820</c:v>
                      </c:pt>
                      <c:pt idx="6">
                        <c:v>41851</c:v>
                      </c:pt>
                      <c:pt idx="7">
                        <c:v>41882</c:v>
                      </c:pt>
                      <c:pt idx="8">
                        <c:v>41912</c:v>
                      </c:pt>
                      <c:pt idx="9">
                        <c:v>41943</c:v>
                      </c:pt>
                      <c:pt idx="10">
                        <c:v>41973</c:v>
                      </c:pt>
                      <c:pt idx="11">
                        <c:v>42004</c:v>
                      </c:pt>
                      <c:pt idx="12">
                        <c:v>42035</c:v>
                      </c:pt>
                      <c:pt idx="13">
                        <c:v>42063</c:v>
                      </c:pt>
                      <c:pt idx="14">
                        <c:v>42094</c:v>
                      </c:pt>
                      <c:pt idx="15">
                        <c:v>42124</c:v>
                      </c:pt>
                      <c:pt idx="16">
                        <c:v>42155</c:v>
                      </c:pt>
                      <c:pt idx="17">
                        <c:v>42185</c:v>
                      </c:pt>
                      <c:pt idx="18">
                        <c:v>42216</c:v>
                      </c:pt>
                      <c:pt idx="19">
                        <c:v>42247</c:v>
                      </c:pt>
                      <c:pt idx="20">
                        <c:v>42277</c:v>
                      </c:pt>
                      <c:pt idx="21">
                        <c:v>42308</c:v>
                      </c:pt>
                      <c:pt idx="22">
                        <c:v>42338</c:v>
                      </c:pt>
                      <c:pt idx="23">
                        <c:v>42369</c:v>
                      </c:pt>
                      <c:pt idx="24">
                        <c:v>42400</c:v>
                      </c:pt>
                      <c:pt idx="25">
                        <c:v>42429</c:v>
                      </c:pt>
                      <c:pt idx="26">
                        <c:v>42460</c:v>
                      </c:pt>
                      <c:pt idx="27">
                        <c:v>42490</c:v>
                      </c:pt>
                      <c:pt idx="28">
                        <c:v>42521</c:v>
                      </c:pt>
                      <c:pt idx="29">
                        <c:v>42551</c:v>
                      </c:pt>
                      <c:pt idx="30">
                        <c:v>42582</c:v>
                      </c:pt>
                      <c:pt idx="31">
                        <c:v>42613</c:v>
                      </c:pt>
                      <c:pt idx="32">
                        <c:v>42643</c:v>
                      </c:pt>
                      <c:pt idx="33">
                        <c:v>42674</c:v>
                      </c:pt>
                      <c:pt idx="34">
                        <c:v>42704</c:v>
                      </c:pt>
                      <c:pt idx="35">
                        <c:v>42735</c:v>
                      </c:pt>
                      <c:pt idx="36">
                        <c:v>42766</c:v>
                      </c:pt>
                      <c:pt idx="37">
                        <c:v>42794</c:v>
                      </c:pt>
                      <c:pt idx="38">
                        <c:v>42825</c:v>
                      </c:pt>
                      <c:pt idx="39">
                        <c:v>42855</c:v>
                      </c:pt>
                      <c:pt idx="40">
                        <c:v>42886</c:v>
                      </c:pt>
                      <c:pt idx="41">
                        <c:v>42916</c:v>
                      </c:pt>
                      <c:pt idx="42">
                        <c:v>42947</c:v>
                      </c:pt>
                      <c:pt idx="43">
                        <c:v>42978</c:v>
                      </c:pt>
                      <c:pt idx="44">
                        <c:v>43008</c:v>
                      </c:pt>
                      <c:pt idx="45">
                        <c:v>43039</c:v>
                      </c:pt>
                      <c:pt idx="46">
                        <c:v>43069</c:v>
                      </c:pt>
                      <c:pt idx="47">
                        <c:v>43100</c:v>
                      </c:pt>
                      <c:pt idx="48">
                        <c:v>43131</c:v>
                      </c:pt>
                      <c:pt idx="49">
                        <c:v>43159</c:v>
                      </c:pt>
                      <c:pt idx="50">
                        <c:v>43190</c:v>
                      </c:pt>
                      <c:pt idx="51">
                        <c:v>43220</c:v>
                      </c:pt>
                      <c:pt idx="52">
                        <c:v>43251</c:v>
                      </c:pt>
                      <c:pt idx="53">
                        <c:v>43281</c:v>
                      </c:pt>
                      <c:pt idx="54">
                        <c:v>43312</c:v>
                      </c:pt>
                      <c:pt idx="55">
                        <c:v>43343</c:v>
                      </c:pt>
                      <c:pt idx="56">
                        <c:v>43373</c:v>
                      </c:pt>
                      <c:pt idx="57">
                        <c:v>43404</c:v>
                      </c:pt>
                      <c:pt idx="58">
                        <c:v>43434</c:v>
                      </c:pt>
                      <c:pt idx="59">
                        <c:v>43465</c:v>
                      </c:pt>
                      <c:pt idx="60">
                        <c:v>43496</c:v>
                      </c:pt>
                      <c:pt idx="61">
                        <c:v>43524</c:v>
                      </c:pt>
                      <c:pt idx="62">
                        <c:v>43555</c:v>
                      </c:pt>
                      <c:pt idx="63">
                        <c:v>43585</c:v>
                      </c:pt>
                      <c:pt idx="64">
                        <c:v>43616</c:v>
                      </c:pt>
                      <c:pt idx="65">
                        <c:v>43646</c:v>
                      </c:pt>
                      <c:pt idx="66">
                        <c:v>43677</c:v>
                      </c:pt>
                      <c:pt idx="67">
                        <c:v>43708</c:v>
                      </c:pt>
                      <c:pt idx="68">
                        <c:v>43738</c:v>
                      </c:pt>
                      <c:pt idx="69">
                        <c:v>43769</c:v>
                      </c:pt>
                      <c:pt idx="70">
                        <c:v>43799</c:v>
                      </c:pt>
                      <c:pt idx="71">
                        <c:v>43830</c:v>
                      </c:pt>
                      <c:pt idx="72">
                        <c:v>43861</c:v>
                      </c:pt>
                      <c:pt idx="73">
                        <c:v>43890</c:v>
                      </c:pt>
                      <c:pt idx="74">
                        <c:v>43921</c:v>
                      </c:pt>
                      <c:pt idx="75">
                        <c:v>43951</c:v>
                      </c:pt>
                      <c:pt idx="76">
                        <c:v>43982</c:v>
                      </c:pt>
                      <c:pt idx="77">
                        <c:v>44012</c:v>
                      </c:pt>
                    </c:numCache>
                  </c:numRef>
                </c:cat>
                <c:val>
                  <c:numRef>
                    <c:extLst xmlns:c15="http://schemas.microsoft.com/office/drawing/2012/chart">
                      <c:ext xmlns:c15="http://schemas.microsoft.com/office/drawing/2012/chart" uri="{02D57815-91ED-43cb-92C2-25804820EDAC}">
                        <c15:formulaRef>
                          <c15:sqref>PMI!$BB$7:$BB$5000</c15:sqref>
                        </c15:formulaRef>
                      </c:ext>
                    </c:extLst>
                    <c:numCache>
                      <c:formatCode>0.0</c:formatCode>
                      <c:ptCount val="4994"/>
                      <c:pt idx="0">
                        <c:v>56.6</c:v>
                      </c:pt>
                      <c:pt idx="1">
                        <c:v>55.5</c:v>
                      </c:pt>
                      <c:pt idx="2">
                        <c:v>53.9</c:v>
                      </c:pt>
                      <c:pt idx="3">
                        <c:v>49.4</c:v>
                      </c:pt>
                      <c:pt idx="4">
                        <c:v>49.9</c:v>
                      </c:pt>
                      <c:pt idx="5">
                        <c:v>51.5</c:v>
                      </c:pt>
                      <c:pt idx="6">
                        <c:v>50.5</c:v>
                      </c:pt>
                      <c:pt idx="7">
                        <c:v>52.2</c:v>
                      </c:pt>
                      <c:pt idx="8">
                        <c:v>51.7</c:v>
                      </c:pt>
                      <c:pt idx="9">
                        <c:v>52.4</c:v>
                      </c:pt>
                      <c:pt idx="10">
                        <c:v>52</c:v>
                      </c:pt>
                      <c:pt idx="11">
                        <c:v>52</c:v>
                      </c:pt>
                      <c:pt idx="12">
                        <c:v>52.2</c:v>
                      </c:pt>
                      <c:pt idx="13">
                        <c:v>51.6</c:v>
                      </c:pt>
                      <c:pt idx="14">
                        <c:v>50.3</c:v>
                      </c:pt>
                      <c:pt idx="15">
                        <c:v>49.9</c:v>
                      </c:pt>
                      <c:pt idx="16">
                        <c:v>50.9</c:v>
                      </c:pt>
                      <c:pt idx="17">
                        <c:v>50.1</c:v>
                      </c:pt>
                      <c:pt idx="18">
                        <c:v>51.2</c:v>
                      </c:pt>
                      <c:pt idx="19">
                        <c:v>51.7</c:v>
                      </c:pt>
                      <c:pt idx="20">
                        <c:v>51</c:v>
                      </c:pt>
                      <c:pt idx="21">
                        <c:v>52.4</c:v>
                      </c:pt>
                      <c:pt idx="22">
                        <c:v>52.6</c:v>
                      </c:pt>
                      <c:pt idx="23">
                        <c:v>52.6</c:v>
                      </c:pt>
                      <c:pt idx="24">
                        <c:v>52.3</c:v>
                      </c:pt>
                      <c:pt idx="25">
                        <c:v>50.1</c:v>
                      </c:pt>
                      <c:pt idx="26">
                        <c:v>49.1</c:v>
                      </c:pt>
                      <c:pt idx="27">
                        <c:v>48.2</c:v>
                      </c:pt>
                      <c:pt idx="28">
                        <c:v>47.7</c:v>
                      </c:pt>
                      <c:pt idx="29">
                        <c:v>48.1</c:v>
                      </c:pt>
                      <c:pt idx="30">
                        <c:v>49.3</c:v>
                      </c:pt>
                      <c:pt idx="31">
                        <c:v>49.5</c:v>
                      </c:pt>
                      <c:pt idx="32">
                        <c:v>50.4</c:v>
                      </c:pt>
                      <c:pt idx="33">
                        <c:v>51.4</c:v>
                      </c:pt>
                      <c:pt idx="34">
                        <c:v>51.3</c:v>
                      </c:pt>
                      <c:pt idx="35">
                        <c:v>52.4</c:v>
                      </c:pt>
                      <c:pt idx="36">
                        <c:v>52.7</c:v>
                      </c:pt>
                      <c:pt idx="37">
                        <c:v>53.3</c:v>
                      </c:pt>
                      <c:pt idx="38">
                        <c:v>52.4</c:v>
                      </c:pt>
                      <c:pt idx="39">
                        <c:v>52.7</c:v>
                      </c:pt>
                      <c:pt idx="40">
                        <c:v>53.1</c:v>
                      </c:pt>
                      <c:pt idx="41">
                        <c:v>52.4</c:v>
                      </c:pt>
                      <c:pt idx="42">
                        <c:v>52.1</c:v>
                      </c:pt>
                      <c:pt idx="43">
                        <c:v>52.2</c:v>
                      </c:pt>
                      <c:pt idx="44">
                        <c:v>52.9</c:v>
                      </c:pt>
                      <c:pt idx="45">
                        <c:v>52.8</c:v>
                      </c:pt>
                      <c:pt idx="46">
                        <c:v>53.6</c:v>
                      </c:pt>
                      <c:pt idx="47">
                        <c:v>54</c:v>
                      </c:pt>
                      <c:pt idx="48">
                        <c:v>54.8</c:v>
                      </c:pt>
                      <c:pt idx="49">
                        <c:v>54.1</c:v>
                      </c:pt>
                      <c:pt idx="50">
                        <c:v>53.1</c:v>
                      </c:pt>
                      <c:pt idx="51">
                        <c:v>53.8</c:v>
                      </c:pt>
                      <c:pt idx="52">
                        <c:v>52.8</c:v>
                      </c:pt>
                      <c:pt idx="53">
                        <c:v>53</c:v>
                      </c:pt>
                      <c:pt idx="54">
                        <c:v>52.3</c:v>
                      </c:pt>
                      <c:pt idx="55">
                        <c:v>52.5</c:v>
                      </c:pt>
                      <c:pt idx="56">
                        <c:v>52.5</c:v>
                      </c:pt>
                      <c:pt idx="57">
                        <c:v>52.9</c:v>
                      </c:pt>
                      <c:pt idx="58">
                        <c:v>52.2</c:v>
                      </c:pt>
                      <c:pt idx="59">
                        <c:v>52.6</c:v>
                      </c:pt>
                      <c:pt idx="60">
                        <c:v>50.3</c:v>
                      </c:pt>
                      <c:pt idx="61">
                        <c:v>48.9</c:v>
                      </c:pt>
                      <c:pt idx="62">
                        <c:v>49.2</c:v>
                      </c:pt>
                      <c:pt idx="63">
                        <c:v>50.2</c:v>
                      </c:pt>
                      <c:pt idx="64">
                        <c:v>49.8</c:v>
                      </c:pt>
                      <c:pt idx="65">
                        <c:v>49.3</c:v>
                      </c:pt>
                      <c:pt idx="66">
                        <c:v>49.4</c:v>
                      </c:pt>
                      <c:pt idx="67" formatCode="General">
                        <c:v>49.3</c:v>
                      </c:pt>
                      <c:pt idx="68" formatCode="General">
                        <c:v>48.9</c:v>
                      </c:pt>
                      <c:pt idx="69" formatCode="General">
                        <c:v>48.4</c:v>
                      </c:pt>
                      <c:pt idx="70" formatCode="General">
                        <c:v>48.9</c:v>
                      </c:pt>
                      <c:pt idx="71" formatCode="General">
                        <c:v>48.4</c:v>
                      </c:pt>
                      <c:pt idx="72" formatCode="General">
                        <c:v>48.8</c:v>
                      </c:pt>
                      <c:pt idx="73" formatCode="General">
                        <c:v>47.8</c:v>
                      </c:pt>
                      <c:pt idx="74" formatCode="General">
                        <c:v>44.8</c:v>
                      </c:pt>
                      <c:pt idx="75" formatCode="General">
                        <c:v>41.9</c:v>
                      </c:pt>
                      <c:pt idx="76" formatCode="General">
                        <c:v>38.4</c:v>
                      </c:pt>
                      <c:pt idx="77" formatCode="General">
                        <c:v>40.1</c:v>
                      </c:pt>
                    </c:numCache>
                  </c:numRef>
                </c:val>
                <c:smooth val="0"/>
                <c:extLst>
                  <c:ext xmlns:c16="http://schemas.microsoft.com/office/drawing/2014/chart" uri="{C3380CC4-5D6E-409C-BE32-E72D297353CC}">
                    <c16:uniqueId val="{00000005-7C3C-4963-B213-C71F7A2E8DBD}"/>
                  </c:ext>
                </c:extLst>
              </c15:ser>
            </c15:filteredLineSeries>
          </c:ext>
        </c:extLst>
      </c:lineChart>
      <c:dateAx>
        <c:axId val="407041408"/>
        <c:scaling>
          <c:orientation val="minMax"/>
        </c:scaling>
        <c:delete val="0"/>
        <c:axPos val="b"/>
        <c:numFmt formatCode="yy" sourceLinked="0"/>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07040624"/>
        <c:crosses val="autoZero"/>
        <c:auto val="1"/>
        <c:lblOffset val="100"/>
        <c:baseTimeUnit val="months"/>
        <c:majorUnit val="12"/>
        <c:majorTimeUnit val="months"/>
      </c:dateAx>
      <c:valAx>
        <c:axId val="407040624"/>
        <c:scaling>
          <c:orientation val="minMax"/>
          <c:max val="65"/>
          <c:min val="30"/>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07041408"/>
        <c:crosses val="autoZero"/>
        <c:crossBetween val="between"/>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PMI!$AJ$6</c:f>
              <c:strCache>
                <c:ptCount val="1"/>
                <c:pt idx="0">
                  <c:v>JPMorgan Global Manufacturing PMI</c:v>
                </c:pt>
              </c:strCache>
            </c:strRef>
          </c:tx>
          <c:spPr>
            <a:ln w="12700" cap="rnd">
              <a:solidFill>
                <a:schemeClr val="accent1"/>
              </a:solidFill>
              <a:round/>
            </a:ln>
            <a:effectLst/>
          </c:spPr>
          <c:marker>
            <c:symbol val="none"/>
          </c:marker>
          <c:cat>
            <c:numRef>
              <c:f>PMI!$AI$7:$AI$5000</c:f>
              <c:numCache>
                <c:formatCode>m/d/yyyy</c:formatCode>
                <c:ptCount val="4994"/>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numCache>
            </c:numRef>
          </c:cat>
          <c:val>
            <c:numRef>
              <c:f>PMI!$AJ$7:$AJ$5000</c:f>
              <c:numCache>
                <c:formatCode>0.0</c:formatCode>
                <c:ptCount val="4994"/>
                <c:pt idx="0">
                  <c:v>46.441456000000002</c:v>
                </c:pt>
                <c:pt idx="1">
                  <c:v>48.725665999999997</c:v>
                </c:pt>
                <c:pt idx="2">
                  <c:v>49.855300999999997</c:v>
                </c:pt>
                <c:pt idx="3">
                  <c:v>50.735146</c:v>
                </c:pt>
                <c:pt idx="4">
                  <c:v>51.254398000000002</c:v>
                </c:pt>
                <c:pt idx="5">
                  <c:v>52.340964999999997</c:v>
                </c:pt>
                <c:pt idx="6">
                  <c:v>53.542290000000001</c:v>
                </c:pt>
                <c:pt idx="7">
                  <c:v>53.128005999999999</c:v>
                </c:pt>
                <c:pt idx="8">
                  <c:v>54.079926</c:v>
                </c:pt>
                <c:pt idx="9">
                  <c:v>55.687862000000003</c:v>
                </c:pt>
                <c:pt idx="10">
                  <c:v>56.531413999999998</c:v>
                </c:pt>
                <c:pt idx="11">
                  <c:v>56.982990000000001</c:v>
                </c:pt>
                <c:pt idx="12">
                  <c:v>57.081150000000001</c:v>
                </c:pt>
                <c:pt idx="13">
                  <c:v>55.372849000000002</c:v>
                </c:pt>
                <c:pt idx="14">
                  <c:v>55.300488000000001</c:v>
                </c:pt>
                <c:pt idx="15">
                  <c:v>55.645096000000002</c:v>
                </c:pt>
                <c:pt idx="16">
                  <c:v>55.998516000000002</c:v>
                </c:pt>
                <c:pt idx="17">
                  <c:v>54.895434999999999</c:v>
                </c:pt>
                <c:pt idx="18">
                  <c:v>53.836734999999997</c:v>
                </c:pt>
                <c:pt idx="19">
                  <c:v>54.262535</c:v>
                </c:pt>
                <c:pt idx="20">
                  <c:v>52.747444000000002</c:v>
                </c:pt>
                <c:pt idx="21">
                  <c:v>52.129097000000002</c:v>
                </c:pt>
                <c:pt idx="22">
                  <c:v>51.148811000000002</c:v>
                </c:pt>
                <c:pt idx="23">
                  <c:v>50.743232999999996</c:v>
                </c:pt>
                <c:pt idx="24">
                  <c:v>47.848365999999999</c:v>
                </c:pt>
                <c:pt idx="25">
                  <c:v>46.676239000000002</c:v>
                </c:pt>
                <c:pt idx="26">
                  <c:v>46.125629000000004</c:v>
                </c:pt>
                <c:pt idx="27">
                  <c:v>46.315761999999999</c:v>
                </c:pt>
                <c:pt idx="28">
                  <c:v>45.661518000000001</c:v>
                </c:pt>
                <c:pt idx="29">
                  <c:v>44.757953999999998</c:v>
                </c:pt>
                <c:pt idx="30">
                  <c:v>45.632590999999998</c:v>
                </c:pt>
                <c:pt idx="31">
                  <c:v>45.746451999999998</c:v>
                </c:pt>
                <c:pt idx="32">
                  <c:v>47.606440999999997</c:v>
                </c:pt>
                <c:pt idx="33">
                  <c:v>46.740527999999998</c:v>
                </c:pt>
                <c:pt idx="34">
                  <c:v>41.020949999999999</c:v>
                </c:pt>
                <c:pt idx="35">
                  <c:v>43.483612000000001</c:v>
                </c:pt>
                <c:pt idx="36">
                  <c:v>44.068058000000001</c:v>
                </c:pt>
                <c:pt idx="37">
                  <c:v>46.494774</c:v>
                </c:pt>
                <c:pt idx="38">
                  <c:v>49.091473000000001</c:v>
                </c:pt>
                <c:pt idx="39">
                  <c:v>51.011218999999997</c:v>
                </c:pt>
                <c:pt idx="40">
                  <c:v>51.953304000000003</c:v>
                </c:pt>
                <c:pt idx="41">
                  <c:v>53.142643</c:v>
                </c:pt>
                <c:pt idx="42">
                  <c:v>53.495289</c:v>
                </c:pt>
                <c:pt idx="43">
                  <c:v>51.242508000000001</c:v>
                </c:pt>
                <c:pt idx="44">
                  <c:v>50.542797</c:v>
                </c:pt>
                <c:pt idx="45">
                  <c:v>49.643185000000003</c:v>
                </c:pt>
                <c:pt idx="46">
                  <c:v>49.191375999999998</c:v>
                </c:pt>
                <c:pt idx="47">
                  <c:v>48.995735000000003</c:v>
                </c:pt>
                <c:pt idx="48">
                  <c:v>50.147376999999999</c:v>
                </c:pt>
                <c:pt idx="49">
                  <c:v>50.073151000000003</c:v>
                </c:pt>
                <c:pt idx="50">
                  <c:v>49.053082000000003</c:v>
                </c:pt>
                <c:pt idx="51">
                  <c:v>47.493732000000001</c:v>
                </c:pt>
                <c:pt idx="52">
                  <c:v>47.735512</c:v>
                </c:pt>
                <c:pt idx="53">
                  <c:v>48.532963000000002</c:v>
                </c:pt>
                <c:pt idx="54">
                  <c:v>49.052726999999997</c:v>
                </c:pt>
                <c:pt idx="55">
                  <c:v>50.441845000000001</c:v>
                </c:pt>
                <c:pt idx="56">
                  <c:v>52.375228999999997</c:v>
                </c:pt>
                <c:pt idx="57">
                  <c:v>52.490527999999998</c:v>
                </c:pt>
                <c:pt idx="58">
                  <c:v>54.691223000000001</c:v>
                </c:pt>
                <c:pt idx="59">
                  <c:v>56.378245999999997</c:v>
                </c:pt>
                <c:pt idx="60">
                  <c:v>57.347523000000002</c:v>
                </c:pt>
                <c:pt idx="61">
                  <c:v>57.405231000000001</c:v>
                </c:pt>
                <c:pt idx="62">
                  <c:v>56.401691</c:v>
                </c:pt>
                <c:pt idx="63">
                  <c:v>56.944533999999997</c:v>
                </c:pt>
                <c:pt idx="64">
                  <c:v>57.512844000000001</c:v>
                </c:pt>
                <c:pt idx="65">
                  <c:v>57.651459000000003</c:v>
                </c:pt>
                <c:pt idx="66">
                  <c:v>56.118946000000001</c:v>
                </c:pt>
                <c:pt idx="67">
                  <c:v>56.314563999999997</c:v>
                </c:pt>
                <c:pt idx="68">
                  <c:v>55.240662</c:v>
                </c:pt>
                <c:pt idx="69">
                  <c:v>54.353935</c:v>
                </c:pt>
                <c:pt idx="70">
                  <c:v>53.626080000000002</c:v>
                </c:pt>
                <c:pt idx="71">
                  <c:v>52.976585</c:v>
                </c:pt>
                <c:pt idx="72">
                  <c:v>53.354354999999998</c:v>
                </c:pt>
                <c:pt idx="73">
                  <c:v>53.340632999999997</c:v>
                </c:pt>
                <c:pt idx="74">
                  <c:v>53.167769999999997</c:v>
                </c:pt>
                <c:pt idx="75">
                  <c:v>53.370361000000003</c:v>
                </c:pt>
                <c:pt idx="76">
                  <c:v>51.906235000000002</c:v>
                </c:pt>
                <c:pt idx="77">
                  <c:v>51.395125999999998</c:v>
                </c:pt>
                <c:pt idx="78">
                  <c:v>52.188633000000003</c:v>
                </c:pt>
                <c:pt idx="79">
                  <c:v>52.614742</c:v>
                </c:pt>
                <c:pt idx="80">
                  <c:v>52.304687999999999</c:v>
                </c:pt>
                <c:pt idx="81">
                  <c:v>54.425170999999999</c:v>
                </c:pt>
                <c:pt idx="82">
                  <c:v>54.658520000000003</c:v>
                </c:pt>
                <c:pt idx="83">
                  <c:v>54.629040000000003</c:v>
                </c:pt>
                <c:pt idx="84">
                  <c:v>54.620784999999998</c:v>
                </c:pt>
                <c:pt idx="85">
                  <c:v>54.451298000000001</c:v>
                </c:pt>
                <c:pt idx="86">
                  <c:v>55.058804000000002</c:v>
                </c:pt>
                <c:pt idx="87">
                  <c:v>54.301422000000002</c:v>
                </c:pt>
                <c:pt idx="88">
                  <c:v>55.127636000000003</c:v>
                </c:pt>
                <c:pt idx="89">
                  <c:v>54.562140999999997</c:v>
                </c:pt>
                <c:pt idx="90">
                  <c:v>54.085647999999999</c:v>
                </c:pt>
                <c:pt idx="91">
                  <c:v>54.371997999999998</c:v>
                </c:pt>
                <c:pt idx="92">
                  <c:v>54.136249999999997</c:v>
                </c:pt>
                <c:pt idx="93">
                  <c:v>54.178547000000002</c:v>
                </c:pt>
                <c:pt idx="94">
                  <c:v>53.720118999999997</c:v>
                </c:pt>
                <c:pt idx="95">
                  <c:v>53.106704999999998</c:v>
                </c:pt>
                <c:pt idx="96">
                  <c:v>53.331009000000002</c:v>
                </c:pt>
                <c:pt idx="97">
                  <c:v>52.658709999999999</c:v>
                </c:pt>
                <c:pt idx="98">
                  <c:v>53.294632</c:v>
                </c:pt>
                <c:pt idx="99">
                  <c:v>52.425896000000002</c:v>
                </c:pt>
                <c:pt idx="100">
                  <c:v>53.520316999999999</c:v>
                </c:pt>
                <c:pt idx="101">
                  <c:v>53.325592</c:v>
                </c:pt>
                <c:pt idx="102">
                  <c:v>53.708297999999999</c:v>
                </c:pt>
                <c:pt idx="103">
                  <c:v>52.924773999999999</c:v>
                </c:pt>
                <c:pt idx="104">
                  <c:v>52.603794000000001</c:v>
                </c:pt>
                <c:pt idx="105">
                  <c:v>52.684280000000001</c:v>
                </c:pt>
                <c:pt idx="106">
                  <c:v>52.340083999999997</c:v>
                </c:pt>
                <c:pt idx="107">
                  <c:v>52.352710999999999</c:v>
                </c:pt>
                <c:pt idx="108">
                  <c:v>51.967182000000001</c:v>
                </c:pt>
                <c:pt idx="109">
                  <c:v>52.111431000000003</c:v>
                </c:pt>
                <c:pt idx="110">
                  <c:v>50.73621</c:v>
                </c:pt>
                <c:pt idx="111">
                  <c:v>50.621223000000001</c:v>
                </c:pt>
                <c:pt idx="112">
                  <c:v>50.121025000000003</c:v>
                </c:pt>
                <c:pt idx="113">
                  <c:v>49.976993999999998</c:v>
                </c:pt>
                <c:pt idx="114">
                  <c:v>49.219700000000003</c:v>
                </c:pt>
                <c:pt idx="115">
                  <c:v>49.071441999999998</c:v>
                </c:pt>
                <c:pt idx="116">
                  <c:v>48.035927000000001</c:v>
                </c:pt>
                <c:pt idx="117">
                  <c:v>45.090279000000002</c:v>
                </c:pt>
                <c:pt idx="118">
                  <c:v>41.066474999999997</c:v>
                </c:pt>
                <c:pt idx="119">
                  <c:v>36.841244000000003</c:v>
                </c:pt>
                <c:pt idx="120">
                  <c:v>33.827720999999997</c:v>
                </c:pt>
                <c:pt idx="121">
                  <c:v>35.180923</c:v>
                </c:pt>
                <c:pt idx="122">
                  <c:v>36.674461000000001</c:v>
                </c:pt>
                <c:pt idx="123">
                  <c:v>38.312164000000003</c:v>
                </c:pt>
                <c:pt idx="124">
                  <c:v>42.628948000000001</c:v>
                </c:pt>
                <c:pt idx="125">
                  <c:v>45.512000999999998</c:v>
                </c:pt>
                <c:pt idx="126">
                  <c:v>47.983559</c:v>
                </c:pt>
                <c:pt idx="127">
                  <c:v>50.712874999999997</c:v>
                </c:pt>
                <c:pt idx="128">
                  <c:v>53.401325</c:v>
                </c:pt>
                <c:pt idx="129">
                  <c:v>53.783839999999998</c:v>
                </c:pt>
                <c:pt idx="130">
                  <c:v>54.533881999999998</c:v>
                </c:pt>
                <c:pt idx="131">
                  <c:v>54.084316000000001</c:v>
                </c:pt>
                <c:pt idx="132">
                  <c:v>54.764935000000001</c:v>
                </c:pt>
                <c:pt idx="133">
                  <c:v>55.449280000000002</c:v>
                </c:pt>
                <c:pt idx="134">
                  <c:v>54.977097000000001</c:v>
                </c:pt>
                <c:pt idx="135">
                  <c:v>55.967956999999998</c:v>
                </c:pt>
                <c:pt idx="136">
                  <c:v>56.712859999999999</c:v>
                </c:pt>
                <c:pt idx="137">
                  <c:v>55.540165000000002</c:v>
                </c:pt>
                <c:pt idx="138">
                  <c:v>53.984558</c:v>
                </c:pt>
                <c:pt idx="139">
                  <c:v>54.046954999999997</c:v>
                </c:pt>
                <c:pt idx="140">
                  <c:v>53.092807999999998</c:v>
                </c:pt>
                <c:pt idx="141">
                  <c:v>52.766544000000003</c:v>
                </c:pt>
                <c:pt idx="142">
                  <c:v>53.073929</c:v>
                </c:pt>
                <c:pt idx="143">
                  <c:v>53.498451000000003</c:v>
                </c:pt>
                <c:pt idx="144">
                  <c:v>53.767508999999997</c:v>
                </c:pt>
                <c:pt idx="145">
                  <c:v>54.873885999999999</c:v>
                </c:pt>
                <c:pt idx="146">
                  <c:v>55.472225000000002</c:v>
                </c:pt>
                <c:pt idx="147">
                  <c:v>54.206561999999998</c:v>
                </c:pt>
                <c:pt idx="148">
                  <c:v>53.762492999999999</c:v>
                </c:pt>
                <c:pt idx="149">
                  <c:v>53.269027999999999</c:v>
                </c:pt>
                <c:pt idx="150">
                  <c:v>51.879100999999999</c:v>
                </c:pt>
                <c:pt idx="151">
                  <c:v>51.116515999999997</c:v>
                </c:pt>
                <c:pt idx="152">
                  <c:v>50.961567000000002</c:v>
                </c:pt>
                <c:pt idx="153">
                  <c:v>50.411982999999999</c:v>
                </c:pt>
                <c:pt idx="154">
                  <c:v>50.581195999999998</c:v>
                </c:pt>
                <c:pt idx="155">
                  <c:v>49.389178999999999</c:v>
                </c:pt>
                <c:pt idx="156">
                  <c:v>50.126896000000002</c:v>
                </c:pt>
                <c:pt idx="157">
                  <c:v>50.801437</c:v>
                </c:pt>
                <c:pt idx="158">
                  <c:v>51.050868999999999</c:v>
                </c:pt>
                <c:pt idx="159">
                  <c:v>51.167991999999998</c:v>
                </c:pt>
                <c:pt idx="160">
                  <c:v>50.986153000000002</c:v>
                </c:pt>
                <c:pt idx="161">
                  <c:v>49.999217999999999</c:v>
                </c:pt>
                <c:pt idx="162">
                  <c:v>49.537609000000003</c:v>
                </c:pt>
                <c:pt idx="163">
                  <c:v>48.876820000000002</c:v>
                </c:pt>
                <c:pt idx="164">
                  <c:v>48.723723999999997</c:v>
                </c:pt>
                <c:pt idx="165">
                  <c:v>48.879955000000002</c:v>
                </c:pt>
                <c:pt idx="166">
                  <c:v>49.139296999999999</c:v>
                </c:pt>
                <c:pt idx="167">
                  <c:v>49.862782000000003</c:v>
                </c:pt>
                <c:pt idx="168">
                  <c:v>50.280360999999999</c:v>
                </c:pt>
                <c:pt idx="169">
                  <c:v>51.530757999999999</c:v>
                </c:pt>
                <c:pt idx="170">
                  <c:v>50.878661999999998</c:v>
                </c:pt>
                <c:pt idx="171">
                  <c:v>51.117381999999999</c:v>
                </c:pt>
                <c:pt idx="172">
                  <c:v>50.388027000000001</c:v>
                </c:pt>
                <c:pt idx="173">
                  <c:v>50.475639000000001</c:v>
                </c:pt>
                <c:pt idx="174">
                  <c:v>50.272880999999998</c:v>
                </c:pt>
                <c:pt idx="175">
                  <c:v>50.406303000000001</c:v>
                </c:pt>
                <c:pt idx="176">
                  <c:v>51.339672</c:v>
                </c:pt>
                <c:pt idx="177">
                  <c:v>51.518402000000002</c:v>
                </c:pt>
                <c:pt idx="178">
                  <c:v>51.829033000000003</c:v>
                </c:pt>
                <c:pt idx="179">
                  <c:v>52.613323000000001</c:v>
                </c:pt>
                <c:pt idx="180">
                  <c:v>52.715302000000001</c:v>
                </c:pt>
                <c:pt idx="181">
                  <c:v>52.740074</c:v>
                </c:pt>
                <c:pt idx="182">
                  <c:v>52.694927</c:v>
                </c:pt>
                <c:pt idx="183">
                  <c:v>51.990616000000003</c:v>
                </c:pt>
                <c:pt idx="184">
                  <c:v>51.566535999999999</c:v>
                </c:pt>
                <c:pt idx="185">
                  <c:v>51.895119000000001</c:v>
                </c:pt>
                <c:pt idx="186">
                  <c:v>52.461201000000003</c:v>
                </c:pt>
                <c:pt idx="187">
                  <c:v>52.339767000000002</c:v>
                </c:pt>
                <c:pt idx="188">
                  <c:v>52.401648999999999</c:v>
                </c:pt>
                <c:pt idx="189">
                  <c:v>52.030436999999999</c:v>
                </c:pt>
                <c:pt idx="190">
                  <c:v>52.073883000000002</c:v>
                </c:pt>
                <c:pt idx="191">
                  <c:v>51.663142999999998</c:v>
                </c:pt>
                <c:pt idx="192">
                  <c:v>51.447074999999998</c:v>
                </c:pt>
                <c:pt idx="193">
                  <c:v>51.490101000000003</c:v>
                </c:pt>
                <c:pt idx="194">
                  <c:v>51.802455999999999</c:v>
                </c:pt>
                <c:pt idx="195">
                  <c:v>51.396552999999997</c:v>
                </c:pt>
                <c:pt idx="196">
                  <c:v>50.737220999999998</c:v>
                </c:pt>
                <c:pt idx="197">
                  <c:v>50.956364000000001</c:v>
                </c:pt>
                <c:pt idx="198">
                  <c:v>50.866123000000002</c:v>
                </c:pt>
                <c:pt idx="199">
                  <c:v>50.664875000000002</c:v>
                </c:pt>
                <c:pt idx="200">
                  <c:v>50.352356</c:v>
                </c:pt>
                <c:pt idx="201">
                  <c:v>50.210330999999996</c:v>
                </c:pt>
                <c:pt idx="202">
                  <c:v>50.879612000000002</c:v>
                </c:pt>
                <c:pt idx="203">
                  <c:v>50.862411000000002</c:v>
                </c:pt>
                <c:pt idx="204">
                  <c:v>50.581401999999997</c:v>
                </c:pt>
                <c:pt idx="205">
                  <c:v>50.738231999999996</c:v>
                </c:pt>
                <c:pt idx="206">
                  <c:v>49.839252000000002</c:v>
                </c:pt>
                <c:pt idx="207">
                  <c:v>50.550528999999997</c:v>
                </c:pt>
                <c:pt idx="208">
                  <c:v>50.127018</c:v>
                </c:pt>
                <c:pt idx="209">
                  <c:v>50.058566999999996</c:v>
                </c:pt>
                <c:pt idx="210">
                  <c:v>50.270206000000002</c:v>
                </c:pt>
                <c:pt idx="211">
                  <c:v>50.925049000000001</c:v>
                </c:pt>
                <c:pt idx="212">
                  <c:v>50.710545000000003</c:v>
                </c:pt>
                <c:pt idx="213">
                  <c:v>51.027763</c:v>
                </c:pt>
                <c:pt idx="214">
                  <c:v>51.904021999999998</c:v>
                </c:pt>
                <c:pt idx="215">
                  <c:v>51.923748000000003</c:v>
                </c:pt>
                <c:pt idx="216">
                  <c:v>52.563445999999999</c:v>
                </c:pt>
                <c:pt idx="217">
                  <c:v>52.558971</c:v>
                </c:pt>
                <c:pt idx="218">
                  <c:v>52.811667999999997</c:v>
                </c:pt>
                <c:pt idx="219">
                  <c:v>52.806263000000001</c:v>
                </c:pt>
                <c:pt idx="220">
                  <c:v>52.590431000000002</c:v>
                </c:pt>
                <c:pt idx="221">
                  <c:v>52.428234000000003</c:v>
                </c:pt>
                <c:pt idx="222">
                  <c:v>52.434696000000002</c:v>
                </c:pt>
                <c:pt idx="223">
                  <c:v>52.584068000000002</c:v>
                </c:pt>
                <c:pt idx="224">
                  <c:v>53.050517999999997</c:v>
                </c:pt>
                <c:pt idx="225">
                  <c:v>53.099894999999997</c:v>
                </c:pt>
                <c:pt idx="226">
                  <c:v>53.284748</c:v>
                </c:pt>
                <c:pt idx="227">
                  <c:v>53.775959</c:v>
                </c:pt>
                <c:pt idx="228">
                  <c:v>54.257953999999998</c:v>
                </c:pt>
                <c:pt idx="229">
                  <c:v>54.150157999999998</c:v>
                </c:pt>
                <c:pt idx="230">
                  <c:v>53.913929000000003</c:v>
                </c:pt>
                <c:pt idx="231">
                  <c:v>53.143230000000003</c:v>
                </c:pt>
                <c:pt idx="232">
                  <c:v>53.277386</c:v>
                </c:pt>
                <c:pt idx="233">
                  <c:v>52.971187999999998</c:v>
                </c:pt>
                <c:pt idx="234">
                  <c:v>52.838818000000003</c:v>
                </c:pt>
                <c:pt idx="235">
                  <c:v>52.613430000000001</c:v>
                </c:pt>
                <c:pt idx="236">
                  <c:v>52.411301000000002</c:v>
                </c:pt>
                <c:pt idx="237">
                  <c:v>52.034095999999998</c:v>
                </c:pt>
                <c:pt idx="238">
                  <c:v>51.891308000000002</c:v>
                </c:pt>
                <c:pt idx="239">
                  <c:v>51.815551999999997</c:v>
                </c:pt>
                <c:pt idx="240">
                  <c:v>51.375689999999999</c:v>
                </c:pt>
                <c:pt idx="241">
                  <c:v>50.647323999999998</c:v>
                </c:pt>
                <c:pt idx="242">
                  <c:v>50.541350999999999</c:v>
                </c:pt>
                <c:pt idx="243">
                  <c:v>50.498435999999998</c:v>
                </c:pt>
                <c:pt idx="244">
                  <c:v>50.448031999999998</c:v>
                </c:pt>
                <c:pt idx="245">
                  <c:v>49.824508999999999</c:v>
                </c:pt>
                <c:pt idx="246">
                  <c:v>49.387149999999998</c:v>
                </c:pt>
                <c:pt idx="247">
                  <c:v>49.334353999999998</c:v>
                </c:pt>
                <c:pt idx="248">
                  <c:v>49.549809000000003</c:v>
                </c:pt>
                <c:pt idx="249">
                  <c:v>49.759697000000003</c:v>
                </c:pt>
                <c:pt idx="250">
                  <c:v>49.840431000000002</c:v>
                </c:pt>
                <c:pt idx="251">
                  <c:v>50.321392000000003</c:v>
                </c:pt>
                <c:pt idx="252">
                  <c:v>50.060696</c:v>
                </c:pt>
                <c:pt idx="253">
                  <c:v>50.334969000000001</c:v>
                </c:pt>
                <c:pt idx="254">
                  <c:v>47.103484999999999</c:v>
                </c:pt>
                <c:pt idx="255">
                  <c:v>47.299332</c:v>
                </c:pt>
                <c:pt idx="256">
                  <c:v>39.587997000000001</c:v>
                </c:pt>
                <c:pt idx="257">
                  <c:v>42.412044999999999</c:v>
                </c:pt>
                <c:pt idx="258">
                  <c:v>47.761822000000002</c:v>
                </c:pt>
              </c:numCache>
            </c:numRef>
          </c:val>
          <c:smooth val="0"/>
          <c:extLst>
            <c:ext xmlns:c16="http://schemas.microsoft.com/office/drawing/2014/chart" uri="{C3380CC4-5D6E-409C-BE32-E72D297353CC}">
              <c16:uniqueId val="{00000000-B45B-4C0A-A08F-33A7F0FCE084}"/>
            </c:ext>
          </c:extLst>
        </c:ser>
        <c:ser>
          <c:idx val="1"/>
          <c:order val="1"/>
          <c:tx>
            <c:strRef>
              <c:f>PMI!$AK$6</c:f>
              <c:strCache>
                <c:ptCount val="1"/>
                <c:pt idx="0">
                  <c:v>JPMorgan Global Manufacturing PMI: New Orders</c:v>
                </c:pt>
              </c:strCache>
            </c:strRef>
          </c:tx>
          <c:spPr>
            <a:ln w="12700" cap="rnd">
              <a:solidFill>
                <a:schemeClr val="accent2"/>
              </a:solidFill>
              <a:round/>
            </a:ln>
            <a:effectLst/>
          </c:spPr>
          <c:marker>
            <c:symbol val="none"/>
          </c:marker>
          <c:cat>
            <c:numRef>
              <c:f>PMI!$AI$7:$AI$5000</c:f>
              <c:numCache>
                <c:formatCode>m/d/yyyy</c:formatCode>
                <c:ptCount val="4994"/>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numCache>
            </c:numRef>
          </c:cat>
          <c:val>
            <c:numRef>
              <c:f>PMI!$AK$7:$AK$5000</c:f>
              <c:numCache>
                <c:formatCode>0.0</c:formatCode>
                <c:ptCount val="4994"/>
                <c:pt idx="0">
                  <c:v>48.050541000000003</c:v>
                </c:pt>
                <c:pt idx="1">
                  <c:v>50.22813</c:v>
                </c:pt>
                <c:pt idx="2">
                  <c:v>52.176555999999998</c:v>
                </c:pt>
                <c:pt idx="3">
                  <c:v>53.062781999999999</c:v>
                </c:pt>
                <c:pt idx="4">
                  <c:v>53.333637000000003</c:v>
                </c:pt>
                <c:pt idx="5">
                  <c:v>55.083061000000001</c:v>
                </c:pt>
                <c:pt idx="6">
                  <c:v>56.517017000000003</c:v>
                </c:pt>
                <c:pt idx="7">
                  <c:v>55.528613999999997</c:v>
                </c:pt>
                <c:pt idx="8">
                  <c:v>57.182369000000001</c:v>
                </c:pt>
                <c:pt idx="9">
                  <c:v>60.676788000000002</c:v>
                </c:pt>
                <c:pt idx="10">
                  <c:v>60.619289000000002</c:v>
                </c:pt>
                <c:pt idx="11">
                  <c:v>61.259326999999999</c:v>
                </c:pt>
                <c:pt idx="12">
                  <c:v>60.187987999999997</c:v>
                </c:pt>
                <c:pt idx="13">
                  <c:v>59.165531000000001</c:v>
                </c:pt>
                <c:pt idx="14">
                  <c:v>58.405113</c:v>
                </c:pt>
                <c:pt idx="15">
                  <c:v>58.244019000000002</c:v>
                </c:pt>
                <c:pt idx="16">
                  <c:v>58.050705000000001</c:v>
                </c:pt>
                <c:pt idx="17">
                  <c:v>55.329864999999998</c:v>
                </c:pt>
                <c:pt idx="18">
                  <c:v>54.465839000000003</c:v>
                </c:pt>
                <c:pt idx="19">
                  <c:v>55.326549999999997</c:v>
                </c:pt>
                <c:pt idx="20">
                  <c:v>54.236004000000001</c:v>
                </c:pt>
                <c:pt idx="21">
                  <c:v>52.579613000000002</c:v>
                </c:pt>
                <c:pt idx="22">
                  <c:v>51.895515000000003</c:v>
                </c:pt>
                <c:pt idx="23">
                  <c:v>52.031570000000002</c:v>
                </c:pt>
                <c:pt idx="24">
                  <c:v>48.082050000000002</c:v>
                </c:pt>
                <c:pt idx="25">
                  <c:v>46.088431999999997</c:v>
                </c:pt>
                <c:pt idx="26">
                  <c:v>46.561737000000001</c:v>
                </c:pt>
                <c:pt idx="27">
                  <c:v>46.410609999999998</c:v>
                </c:pt>
                <c:pt idx="28">
                  <c:v>47.073132000000001</c:v>
                </c:pt>
                <c:pt idx="29">
                  <c:v>46.531494000000002</c:v>
                </c:pt>
                <c:pt idx="30">
                  <c:v>47.891089999999998</c:v>
                </c:pt>
                <c:pt idx="31">
                  <c:v>48.385685000000002</c:v>
                </c:pt>
                <c:pt idx="32">
                  <c:v>51.092635999999999</c:v>
                </c:pt>
                <c:pt idx="33">
                  <c:v>48.456741000000001</c:v>
                </c:pt>
                <c:pt idx="34">
                  <c:v>39.01878</c:v>
                </c:pt>
                <c:pt idx="35">
                  <c:v>44.552250000000001</c:v>
                </c:pt>
                <c:pt idx="36">
                  <c:v>45.755684000000002</c:v>
                </c:pt>
                <c:pt idx="37">
                  <c:v>49.582718</c:v>
                </c:pt>
                <c:pt idx="38">
                  <c:v>53.278835000000001</c:v>
                </c:pt>
                <c:pt idx="39">
                  <c:v>55.981934000000003</c:v>
                </c:pt>
                <c:pt idx="40">
                  <c:v>55.881435000000003</c:v>
                </c:pt>
                <c:pt idx="41">
                  <c:v>57.437637000000002</c:v>
                </c:pt>
                <c:pt idx="42">
                  <c:v>57.714210999999999</c:v>
                </c:pt>
                <c:pt idx="43">
                  <c:v>53.156235000000002</c:v>
                </c:pt>
                <c:pt idx="44">
                  <c:v>52.037787999999999</c:v>
                </c:pt>
                <c:pt idx="45">
                  <c:v>51.032012999999999</c:v>
                </c:pt>
                <c:pt idx="46">
                  <c:v>50.849617000000002</c:v>
                </c:pt>
                <c:pt idx="47">
                  <c:v>50.270347999999998</c:v>
                </c:pt>
                <c:pt idx="48">
                  <c:v>53.039302999999997</c:v>
                </c:pt>
                <c:pt idx="49">
                  <c:v>52.802959000000001</c:v>
                </c:pt>
                <c:pt idx="50">
                  <c:v>50.629105000000003</c:v>
                </c:pt>
                <c:pt idx="51">
                  <c:v>47.756709999999998</c:v>
                </c:pt>
                <c:pt idx="52">
                  <c:v>48.475296</c:v>
                </c:pt>
                <c:pt idx="53">
                  <c:v>50.041522999999998</c:v>
                </c:pt>
                <c:pt idx="54">
                  <c:v>50.818420000000003</c:v>
                </c:pt>
                <c:pt idx="55">
                  <c:v>53.428367999999999</c:v>
                </c:pt>
                <c:pt idx="56">
                  <c:v>56.083106999999998</c:v>
                </c:pt>
                <c:pt idx="57">
                  <c:v>57.057944999999997</c:v>
                </c:pt>
                <c:pt idx="58">
                  <c:v>59.938923000000003</c:v>
                </c:pt>
                <c:pt idx="59">
                  <c:v>62.275478</c:v>
                </c:pt>
                <c:pt idx="60">
                  <c:v>62.826279</c:v>
                </c:pt>
                <c:pt idx="61">
                  <c:v>62.730286</c:v>
                </c:pt>
                <c:pt idx="62">
                  <c:v>60.063698000000002</c:v>
                </c:pt>
                <c:pt idx="63">
                  <c:v>59.525351999999998</c:v>
                </c:pt>
                <c:pt idx="64">
                  <c:v>60.845981999999999</c:v>
                </c:pt>
                <c:pt idx="65">
                  <c:v>59.874653000000002</c:v>
                </c:pt>
                <c:pt idx="66">
                  <c:v>57.388351</c:v>
                </c:pt>
                <c:pt idx="67">
                  <c:v>58.400368</c:v>
                </c:pt>
                <c:pt idx="68">
                  <c:v>57.295673000000001</c:v>
                </c:pt>
                <c:pt idx="69">
                  <c:v>55.384903000000001</c:v>
                </c:pt>
                <c:pt idx="70">
                  <c:v>54.728081000000003</c:v>
                </c:pt>
                <c:pt idx="71">
                  <c:v>53.910034000000003</c:v>
                </c:pt>
                <c:pt idx="72">
                  <c:v>56.279369000000003</c:v>
                </c:pt>
                <c:pt idx="73">
                  <c:v>54.565570999999998</c:v>
                </c:pt>
                <c:pt idx="74">
                  <c:v>54.442383</c:v>
                </c:pt>
                <c:pt idx="75">
                  <c:v>55.356064000000003</c:v>
                </c:pt>
                <c:pt idx="76">
                  <c:v>53.377712000000002</c:v>
                </c:pt>
                <c:pt idx="77">
                  <c:v>52.595706999999997</c:v>
                </c:pt>
                <c:pt idx="78">
                  <c:v>54.132198000000002</c:v>
                </c:pt>
                <c:pt idx="79">
                  <c:v>54.952365999999998</c:v>
                </c:pt>
                <c:pt idx="80">
                  <c:v>55.085616999999999</c:v>
                </c:pt>
                <c:pt idx="81">
                  <c:v>57.215587999999997</c:v>
                </c:pt>
                <c:pt idx="82">
                  <c:v>57.216735999999997</c:v>
                </c:pt>
                <c:pt idx="83">
                  <c:v>57.298865999999997</c:v>
                </c:pt>
                <c:pt idx="84">
                  <c:v>57.855381000000001</c:v>
                </c:pt>
                <c:pt idx="85">
                  <c:v>57.428832999999997</c:v>
                </c:pt>
                <c:pt idx="86">
                  <c:v>58.212581999999998</c:v>
                </c:pt>
                <c:pt idx="87">
                  <c:v>56.461323</c:v>
                </c:pt>
                <c:pt idx="88">
                  <c:v>57.119461000000001</c:v>
                </c:pt>
                <c:pt idx="89">
                  <c:v>56.428272</c:v>
                </c:pt>
                <c:pt idx="90">
                  <c:v>56.032378999999999</c:v>
                </c:pt>
                <c:pt idx="91">
                  <c:v>56.178176999999998</c:v>
                </c:pt>
                <c:pt idx="92">
                  <c:v>55.310786999999998</c:v>
                </c:pt>
                <c:pt idx="93">
                  <c:v>55.858356000000001</c:v>
                </c:pt>
                <c:pt idx="94">
                  <c:v>55.431266999999998</c:v>
                </c:pt>
                <c:pt idx="95">
                  <c:v>54.422932000000003</c:v>
                </c:pt>
                <c:pt idx="96">
                  <c:v>54.258167</c:v>
                </c:pt>
                <c:pt idx="97">
                  <c:v>54.053280000000001</c:v>
                </c:pt>
                <c:pt idx="98">
                  <c:v>54.924675000000001</c:v>
                </c:pt>
                <c:pt idx="99">
                  <c:v>52.927768999999998</c:v>
                </c:pt>
                <c:pt idx="100">
                  <c:v>55.165215000000003</c:v>
                </c:pt>
                <c:pt idx="101">
                  <c:v>55.218924999999999</c:v>
                </c:pt>
                <c:pt idx="102">
                  <c:v>55.678539000000001</c:v>
                </c:pt>
                <c:pt idx="103">
                  <c:v>54.774360999999999</c:v>
                </c:pt>
                <c:pt idx="104">
                  <c:v>53.935802000000002</c:v>
                </c:pt>
                <c:pt idx="105">
                  <c:v>54.111533999999999</c:v>
                </c:pt>
                <c:pt idx="106">
                  <c:v>54.522739000000001</c:v>
                </c:pt>
                <c:pt idx="107">
                  <c:v>53.844948000000002</c:v>
                </c:pt>
                <c:pt idx="108">
                  <c:v>52.414078000000003</c:v>
                </c:pt>
                <c:pt idx="109">
                  <c:v>52.55209</c:v>
                </c:pt>
                <c:pt idx="110">
                  <c:v>51.100448999999998</c:v>
                </c:pt>
                <c:pt idx="111">
                  <c:v>50.348945999999998</c:v>
                </c:pt>
                <c:pt idx="112">
                  <c:v>49.185665</c:v>
                </c:pt>
                <c:pt idx="113">
                  <c:v>49.700428000000002</c:v>
                </c:pt>
                <c:pt idx="114">
                  <c:v>48.554614999999998</c:v>
                </c:pt>
                <c:pt idx="115">
                  <c:v>47.029246999999998</c:v>
                </c:pt>
                <c:pt idx="116">
                  <c:v>46.612453000000002</c:v>
                </c:pt>
                <c:pt idx="117">
                  <c:v>42.587851999999998</c:v>
                </c:pt>
                <c:pt idx="118">
                  <c:v>37.086562999999998</c:v>
                </c:pt>
                <c:pt idx="119">
                  <c:v>30.448156000000001</c:v>
                </c:pt>
                <c:pt idx="120">
                  <c:v>26.351037999999999</c:v>
                </c:pt>
                <c:pt idx="121">
                  <c:v>30.812339999999999</c:v>
                </c:pt>
                <c:pt idx="122">
                  <c:v>33.084964999999997</c:v>
                </c:pt>
                <c:pt idx="123">
                  <c:v>37.309376</c:v>
                </c:pt>
                <c:pt idx="124">
                  <c:v>44.856273999999999</c:v>
                </c:pt>
                <c:pt idx="125">
                  <c:v>48.752364999999998</c:v>
                </c:pt>
                <c:pt idx="126">
                  <c:v>50.757739999999998</c:v>
                </c:pt>
                <c:pt idx="127">
                  <c:v>54.510390999999998</c:v>
                </c:pt>
                <c:pt idx="128">
                  <c:v>58.931561000000002</c:v>
                </c:pt>
                <c:pt idx="129">
                  <c:v>58.195923000000001</c:v>
                </c:pt>
                <c:pt idx="130">
                  <c:v>57.642254000000001</c:v>
                </c:pt>
                <c:pt idx="131">
                  <c:v>57.303584999999998</c:v>
                </c:pt>
                <c:pt idx="132">
                  <c:v>58.154254999999999</c:v>
                </c:pt>
                <c:pt idx="133">
                  <c:v>58.831412999999998</c:v>
                </c:pt>
                <c:pt idx="134">
                  <c:v>57.025874999999999</c:v>
                </c:pt>
                <c:pt idx="135">
                  <c:v>58.880383000000002</c:v>
                </c:pt>
                <c:pt idx="136">
                  <c:v>59.439011000000001</c:v>
                </c:pt>
                <c:pt idx="137">
                  <c:v>57.037556000000002</c:v>
                </c:pt>
                <c:pt idx="138">
                  <c:v>54.061455000000002</c:v>
                </c:pt>
                <c:pt idx="139">
                  <c:v>54.061546</c:v>
                </c:pt>
                <c:pt idx="140">
                  <c:v>52.580936000000001</c:v>
                </c:pt>
                <c:pt idx="141">
                  <c:v>52.683993999999998</c:v>
                </c:pt>
                <c:pt idx="142">
                  <c:v>53.490524000000001</c:v>
                </c:pt>
                <c:pt idx="143">
                  <c:v>54.461886999999997</c:v>
                </c:pt>
                <c:pt idx="144">
                  <c:v>54.262047000000003</c:v>
                </c:pt>
                <c:pt idx="145">
                  <c:v>56.282435999999997</c:v>
                </c:pt>
                <c:pt idx="146">
                  <c:v>56.591732</c:v>
                </c:pt>
                <c:pt idx="147">
                  <c:v>54.164875000000002</c:v>
                </c:pt>
                <c:pt idx="148">
                  <c:v>53.116191999999998</c:v>
                </c:pt>
                <c:pt idx="149">
                  <c:v>53.016807999999997</c:v>
                </c:pt>
                <c:pt idx="150">
                  <c:v>51.210979000000002</c:v>
                </c:pt>
                <c:pt idx="151">
                  <c:v>50.807777000000002</c:v>
                </c:pt>
                <c:pt idx="152">
                  <c:v>50.496468</c:v>
                </c:pt>
                <c:pt idx="153">
                  <c:v>49.514316999999998</c:v>
                </c:pt>
                <c:pt idx="154">
                  <c:v>50.558472000000002</c:v>
                </c:pt>
                <c:pt idx="155">
                  <c:v>47.872928999999999</c:v>
                </c:pt>
                <c:pt idx="156">
                  <c:v>49.303089</c:v>
                </c:pt>
                <c:pt idx="157">
                  <c:v>51.077801000000001</c:v>
                </c:pt>
                <c:pt idx="158">
                  <c:v>50.899822</c:v>
                </c:pt>
                <c:pt idx="159">
                  <c:v>51.291907999999999</c:v>
                </c:pt>
                <c:pt idx="160">
                  <c:v>51.231968000000002</c:v>
                </c:pt>
                <c:pt idx="161">
                  <c:v>49.809772000000002</c:v>
                </c:pt>
                <c:pt idx="162">
                  <c:v>49.473914999999998</c:v>
                </c:pt>
                <c:pt idx="163">
                  <c:v>48.213993000000002</c:v>
                </c:pt>
                <c:pt idx="164">
                  <c:v>48.024807000000003</c:v>
                </c:pt>
                <c:pt idx="165">
                  <c:v>48.285648000000002</c:v>
                </c:pt>
                <c:pt idx="166">
                  <c:v>49.136909000000003</c:v>
                </c:pt>
                <c:pt idx="167">
                  <c:v>49.896275000000003</c:v>
                </c:pt>
                <c:pt idx="168">
                  <c:v>50.300949000000003</c:v>
                </c:pt>
                <c:pt idx="169">
                  <c:v>52.192504999999997</c:v>
                </c:pt>
                <c:pt idx="170">
                  <c:v>51.722194999999999</c:v>
                </c:pt>
                <c:pt idx="171">
                  <c:v>52.046996999999998</c:v>
                </c:pt>
                <c:pt idx="172">
                  <c:v>50.890053000000002</c:v>
                </c:pt>
                <c:pt idx="173">
                  <c:v>51.165469999999999</c:v>
                </c:pt>
                <c:pt idx="174">
                  <c:v>51.019264</c:v>
                </c:pt>
                <c:pt idx="175">
                  <c:v>50.918320000000001</c:v>
                </c:pt>
                <c:pt idx="176">
                  <c:v>52.827044999999998</c:v>
                </c:pt>
                <c:pt idx="177">
                  <c:v>52.548209999999997</c:v>
                </c:pt>
                <c:pt idx="178">
                  <c:v>52.943714</c:v>
                </c:pt>
                <c:pt idx="179">
                  <c:v>54.149676999999997</c:v>
                </c:pt>
                <c:pt idx="180">
                  <c:v>54.097228999999999</c:v>
                </c:pt>
                <c:pt idx="181">
                  <c:v>54.184680999999998</c:v>
                </c:pt>
                <c:pt idx="182">
                  <c:v>53.961731</c:v>
                </c:pt>
                <c:pt idx="183">
                  <c:v>52.653964999999999</c:v>
                </c:pt>
                <c:pt idx="184">
                  <c:v>52.193527000000003</c:v>
                </c:pt>
                <c:pt idx="185">
                  <c:v>52.765929999999997</c:v>
                </c:pt>
                <c:pt idx="186">
                  <c:v>53.917048999999999</c:v>
                </c:pt>
                <c:pt idx="187">
                  <c:v>53.795189000000001</c:v>
                </c:pt>
                <c:pt idx="188">
                  <c:v>53.705768999999997</c:v>
                </c:pt>
                <c:pt idx="189">
                  <c:v>52.895175999999999</c:v>
                </c:pt>
                <c:pt idx="190">
                  <c:v>52.836964000000002</c:v>
                </c:pt>
                <c:pt idx="191">
                  <c:v>52.221622000000004</c:v>
                </c:pt>
                <c:pt idx="192">
                  <c:v>52.015357999999999</c:v>
                </c:pt>
                <c:pt idx="193">
                  <c:v>52.088988999999998</c:v>
                </c:pt>
                <c:pt idx="194">
                  <c:v>52.223705000000002</c:v>
                </c:pt>
                <c:pt idx="195">
                  <c:v>51.789845</c:v>
                </c:pt>
                <c:pt idx="196">
                  <c:v>50.746456000000002</c:v>
                </c:pt>
                <c:pt idx="197">
                  <c:v>51.188704999999999</c:v>
                </c:pt>
                <c:pt idx="198">
                  <c:v>51.223289000000001</c:v>
                </c:pt>
                <c:pt idx="199">
                  <c:v>50.834274000000001</c:v>
                </c:pt>
                <c:pt idx="200">
                  <c:v>50.836967000000001</c:v>
                </c:pt>
                <c:pt idx="201">
                  <c:v>50.731341999999998</c:v>
                </c:pt>
                <c:pt idx="202">
                  <c:v>51.420493999999998</c:v>
                </c:pt>
                <c:pt idx="203">
                  <c:v>51.018355999999997</c:v>
                </c:pt>
                <c:pt idx="204">
                  <c:v>50.610439</c:v>
                </c:pt>
                <c:pt idx="205">
                  <c:v>51.296073999999997</c:v>
                </c:pt>
                <c:pt idx="206">
                  <c:v>50.214416999999997</c:v>
                </c:pt>
                <c:pt idx="207">
                  <c:v>51.331696000000001</c:v>
                </c:pt>
                <c:pt idx="208">
                  <c:v>50.351067</c:v>
                </c:pt>
                <c:pt idx="209">
                  <c:v>50.311565000000002</c:v>
                </c:pt>
                <c:pt idx="210">
                  <c:v>50.641658999999997</c:v>
                </c:pt>
                <c:pt idx="211">
                  <c:v>51.330008999999997</c:v>
                </c:pt>
                <c:pt idx="212">
                  <c:v>51.050204999999998</c:v>
                </c:pt>
                <c:pt idx="213">
                  <c:v>51.449001000000003</c:v>
                </c:pt>
                <c:pt idx="214">
                  <c:v>52.766829999999999</c:v>
                </c:pt>
                <c:pt idx="215">
                  <c:v>52.794463999999998</c:v>
                </c:pt>
                <c:pt idx="216">
                  <c:v>53.568835999999997</c:v>
                </c:pt>
                <c:pt idx="217">
                  <c:v>53.779198000000001</c:v>
                </c:pt>
                <c:pt idx="218">
                  <c:v>53.988632000000003</c:v>
                </c:pt>
                <c:pt idx="219">
                  <c:v>54.037585999999997</c:v>
                </c:pt>
                <c:pt idx="220">
                  <c:v>53.453547999999998</c:v>
                </c:pt>
                <c:pt idx="221">
                  <c:v>53.345959000000001</c:v>
                </c:pt>
                <c:pt idx="222">
                  <c:v>53.163547999999999</c:v>
                </c:pt>
                <c:pt idx="223">
                  <c:v>53.514873999999999</c:v>
                </c:pt>
                <c:pt idx="224">
                  <c:v>54.124671999999997</c:v>
                </c:pt>
                <c:pt idx="225">
                  <c:v>53.622790999999999</c:v>
                </c:pt>
                <c:pt idx="226">
                  <c:v>53.996043999999998</c:v>
                </c:pt>
                <c:pt idx="227">
                  <c:v>54.893917000000002</c:v>
                </c:pt>
                <c:pt idx="228">
                  <c:v>55.623497</c:v>
                </c:pt>
                <c:pt idx="229">
                  <c:v>55.118099000000001</c:v>
                </c:pt>
                <c:pt idx="230">
                  <c:v>54.813552999999999</c:v>
                </c:pt>
                <c:pt idx="231">
                  <c:v>53.568587999999998</c:v>
                </c:pt>
                <c:pt idx="232">
                  <c:v>53.647499000000003</c:v>
                </c:pt>
                <c:pt idx="233">
                  <c:v>53.272480000000002</c:v>
                </c:pt>
                <c:pt idx="234">
                  <c:v>52.873244999999997</c:v>
                </c:pt>
                <c:pt idx="235">
                  <c:v>52.496487000000002</c:v>
                </c:pt>
                <c:pt idx="236">
                  <c:v>52.357520999999998</c:v>
                </c:pt>
                <c:pt idx="237">
                  <c:v>51.874549999999999</c:v>
                </c:pt>
                <c:pt idx="238">
                  <c:v>51.721794000000003</c:v>
                </c:pt>
                <c:pt idx="239">
                  <c:v>51.781452000000002</c:v>
                </c:pt>
                <c:pt idx="240">
                  <c:v>51.114413999999996</c:v>
                </c:pt>
                <c:pt idx="241">
                  <c:v>49.944122</c:v>
                </c:pt>
                <c:pt idx="242">
                  <c:v>50.053246000000001</c:v>
                </c:pt>
                <c:pt idx="243">
                  <c:v>49.966129000000002</c:v>
                </c:pt>
                <c:pt idx="244">
                  <c:v>50.224876000000002</c:v>
                </c:pt>
                <c:pt idx="245">
                  <c:v>49.533993000000002</c:v>
                </c:pt>
                <c:pt idx="246">
                  <c:v>49.037681999999997</c:v>
                </c:pt>
                <c:pt idx="247">
                  <c:v>49.306271000000002</c:v>
                </c:pt>
                <c:pt idx="248">
                  <c:v>49.046871000000003</c:v>
                </c:pt>
                <c:pt idx="249">
                  <c:v>49.535389000000002</c:v>
                </c:pt>
                <c:pt idx="250">
                  <c:v>50.132823999999999</c:v>
                </c:pt>
                <c:pt idx="251">
                  <c:v>50.465820000000001</c:v>
                </c:pt>
                <c:pt idx="252">
                  <c:v>50.272472</c:v>
                </c:pt>
                <c:pt idx="253">
                  <c:v>50.785854</c:v>
                </c:pt>
                <c:pt idx="254">
                  <c:v>45.191906000000003</c:v>
                </c:pt>
                <c:pt idx="255">
                  <c:v>43.319195000000001</c:v>
                </c:pt>
                <c:pt idx="256">
                  <c:v>31.507383000000001</c:v>
                </c:pt>
                <c:pt idx="257">
                  <c:v>36.415230000000001</c:v>
                </c:pt>
                <c:pt idx="258">
                  <c:v>46.558577999999997</c:v>
                </c:pt>
              </c:numCache>
            </c:numRef>
          </c:val>
          <c:smooth val="0"/>
          <c:extLst>
            <c:ext xmlns:c16="http://schemas.microsoft.com/office/drawing/2014/chart" uri="{C3380CC4-5D6E-409C-BE32-E72D297353CC}">
              <c16:uniqueId val="{00000001-B45B-4C0A-A08F-33A7F0FCE084}"/>
            </c:ext>
          </c:extLst>
        </c:ser>
        <c:ser>
          <c:idx val="2"/>
          <c:order val="2"/>
          <c:tx>
            <c:strRef>
              <c:f>PMI!$AL$6</c:f>
              <c:strCache>
                <c:ptCount val="1"/>
                <c:pt idx="0">
                  <c:v>Demarcation</c:v>
                </c:pt>
              </c:strCache>
            </c:strRef>
          </c:tx>
          <c:spPr>
            <a:ln w="12700" cap="rnd">
              <a:solidFill>
                <a:schemeClr val="tx1"/>
              </a:solidFill>
              <a:round/>
            </a:ln>
            <a:effectLst/>
          </c:spPr>
          <c:marker>
            <c:symbol val="none"/>
          </c:marker>
          <c:cat>
            <c:numRef>
              <c:f>PMI!$AI$7:$AI$5000</c:f>
              <c:numCache>
                <c:formatCode>m/d/yyyy</c:formatCode>
                <c:ptCount val="4994"/>
                <c:pt idx="0">
                  <c:v>36160</c:v>
                </c:pt>
                <c:pt idx="1">
                  <c:v>36191</c:v>
                </c:pt>
                <c:pt idx="2">
                  <c:v>36219</c:v>
                </c:pt>
                <c:pt idx="3">
                  <c:v>36250</c:v>
                </c:pt>
                <c:pt idx="4">
                  <c:v>36280</c:v>
                </c:pt>
                <c:pt idx="5">
                  <c:v>36311</c:v>
                </c:pt>
                <c:pt idx="6">
                  <c:v>36341</c:v>
                </c:pt>
                <c:pt idx="7">
                  <c:v>36372</c:v>
                </c:pt>
                <c:pt idx="8">
                  <c:v>36403</c:v>
                </c:pt>
                <c:pt idx="9">
                  <c:v>36433</c:v>
                </c:pt>
                <c:pt idx="10">
                  <c:v>36464</c:v>
                </c:pt>
                <c:pt idx="11">
                  <c:v>36494</c:v>
                </c:pt>
                <c:pt idx="12">
                  <c:v>36525</c:v>
                </c:pt>
                <c:pt idx="13">
                  <c:v>36556</c:v>
                </c:pt>
                <c:pt idx="14">
                  <c:v>36585</c:v>
                </c:pt>
                <c:pt idx="15">
                  <c:v>36616</c:v>
                </c:pt>
                <c:pt idx="16">
                  <c:v>36646</c:v>
                </c:pt>
                <c:pt idx="17">
                  <c:v>36677</c:v>
                </c:pt>
                <c:pt idx="18">
                  <c:v>36707</c:v>
                </c:pt>
                <c:pt idx="19">
                  <c:v>36738</c:v>
                </c:pt>
                <c:pt idx="20">
                  <c:v>36769</c:v>
                </c:pt>
                <c:pt idx="21">
                  <c:v>36799</c:v>
                </c:pt>
                <c:pt idx="22">
                  <c:v>36830</c:v>
                </c:pt>
                <c:pt idx="23">
                  <c:v>36860</c:v>
                </c:pt>
                <c:pt idx="24">
                  <c:v>36891</c:v>
                </c:pt>
                <c:pt idx="25">
                  <c:v>36922</c:v>
                </c:pt>
                <c:pt idx="26">
                  <c:v>36950</c:v>
                </c:pt>
                <c:pt idx="27">
                  <c:v>36981</c:v>
                </c:pt>
                <c:pt idx="28">
                  <c:v>37011</c:v>
                </c:pt>
                <c:pt idx="29">
                  <c:v>37042</c:v>
                </c:pt>
                <c:pt idx="30">
                  <c:v>37072</c:v>
                </c:pt>
                <c:pt idx="31">
                  <c:v>37103</c:v>
                </c:pt>
                <c:pt idx="32">
                  <c:v>37134</c:v>
                </c:pt>
                <c:pt idx="33">
                  <c:v>37164</c:v>
                </c:pt>
                <c:pt idx="34">
                  <c:v>37195</c:v>
                </c:pt>
                <c:pt idx="35">
                  <c:v>37225</c:v>
                </c:pt>
                <c:pt idx="36">
                  <c:v>37256</c:v>
                </c:pt>
                <c:pt idx="37">
                  <c:v>37287</c:v>
                </c:pt>
                <c:pt idx="38">
                  <c:v>37315</c:v>
                </c:pt>
                <c:pt idx="39">
                  <c:v>37346</c:v>
                </c:pt>
                <c:pt idx="40">
                  <c:v>37376</c:v>
                </c:pt>
                <c:pt idx="41">
                  <c:v>37407</c:v>
                </c:pt>
                <c:pt idx="42">
                  <c:v>37437</c:v>
                </c:pt>
                <c:pt idx="43">
                  <c:v>37468</c:v>
                </c:pt>
                <c:pt idx="44">
                  <c:v>37499</c:v>
                </c:pt>
                <c:pt idx="45">
                  <c:v>37529</c:v>
                </c:pt>
                <c:pt idx="46">
                  <c:v>37560</c:v>
                </c:pt>
                <c:pt idx="47">
                  <c:v>37590</c:v>
                </c:pt>
                <c:pt idx="48">
                  <c:v>37621</c:v>
                </c:pt>
                <c:pt idx="49">
                  <c:v>37652</c:v>
                </c:pt>
                <c:pt idx="50">
                  <c:v>37680</c:v>
                </c:pt>
                <c:pt idx="51">
                  <c:v>37711</c:v>
                </c:pt>
                <c:pt idx="52">
                  <c:v>37741</c:v>
                </c:pt>
                <c:pt idx="53">
                  <c:v>37772</c:v>
                </c:pt>
                <c:pt idx="54">
                  <c:v>37802</c:v>
                </c:pt>
                <c:pt idx="55">
                  <c:v>37833</c:v>
                </c:pt>
                <c:pt idx="56">
                  <c:v>37864</c:v>
                </c:pt>
                <c:pt idx="57">
                  <c:v>37894</c:v>
                </c:pt>
                <c:pt idx="58">
                  <c:v>37925</c:v>
                </c:pt>
                <c:pt idx="59">
                  <c:v>37955</c:v>
                </c:pt>
                <c:pt idx="60">
                  <c:v>37986</c:v>
                </c:pt>
                <c:pt idx="61">
                  <c:v>38017</c:v>
                </c:pt>
                <c:pt idx="62">
                  <c:v>38046</c:v>
                </c:pt>
                <c:pt idx="63">
                  <c:v>38077</c:v>
                </c:pt>
                <c:pt idx="64">
                  <c:v>38107</c:v>
                </c:pt>
                <c:pt idx="65">
                  <c:v>38138</c:v>
                </c:pt>
                <c:pt idx="66">
                  <c:v>38168</c:v>
                </c:pt>
                <c:pt idx="67">
                  <c:v>38199</c:v>
                </c:pt>
                <c:pt idx="68">
                  <c:v>38230</c:v>
                </c:pt>
                <c:pt idx="69">
                  <c:v>38260</c:v>
                </c:pt>
                <c:pt idx="70">
                  <c:v>38291</c:v>
                </c:pt>
                <c:pt idx="71">
                  <c:v>38321</c:v>
                </c:pt>
                <c:pt idx="72">
                  <c:v>38352</c:v>
                </c:pt>
                <c:pt idx="73">
                  <c:v>38383</c:v>
                </c:pt>
                <c:pt idx="74">
                  <c:v>38411</c:v>
                </c:pt>
                <c:pt idx="75">
                  <c:v>38442</c:v>
                </c:pt>
                <c:pt idx="76">
                  <c:v>38472</c:v>
                </c:pt>
                <c:pt idx="77">
                  <c:v>38503</c:v>
                </c:pt>
                <c:pt idx="78">
                  <c:v>38533</c:v>
                </c:pt>
                <c:pt idx="79">
                  <c:v>38564</c:v>
                </c:pt>
                <c:pt idx="80">
                  <c:v>38595</c:v>
                </c:pt>
                <c:pt idx="81">
                  <c:v>38625</c:v>
                </c:pt>
                <c:pt idx="82">
                  <c:v>38656</c:v>
                </c:pt>
                <c:pt idx="83">
                  <c:v>38686</c:v>
                </c:pt>
                <c:pt idx="84">
                  <c:v>38717</c:v>
                </c:pt>
                <c:pt idx="85">
                  <c:v>38748</c:v>
                </c:pt>
                <c:pt idx="86">
                  <c:v>38776</c:v>
                </c:pt>
                <c:pt idx="87">
                  <c:v>38807</c:v>
                </c:pt>
                <c:pt idx="88">
                  <c:v>38837</c:v>
                </c:pt>
                <c:pt idx="89">
                  <c:v>38868</c:v>
                </c:pt>
                <c:pt idx="90">
                  <c:v>38898</c:v>
                </c:pt>
                <c:pt idx="91">
                  <c:v>38929</c:v>
                </c:pt>
                <c:pt idx="92">
                  <c:v>38960</c:v>
                </c:pt>
                <c:pt idx="93">
                  <c:v>38990</c:v>
                </c:pt>
                <c:pt idx="94">
                  <c:v>39021</c:v>
                </c:pt>
                <c:pt idx="95">
                  <c:v>39051</c:v>
                </c:pt>
                <c:pt idx="96">
                  <c:v>39082</c:v>
                </c:pt>
                <c:pt idx="97">
                  <c:v>39113</c:v>
                </c:pt>
                <c:pt idx="98">
                  <c:v>39141</c:v>
                </c:pt>
                <c:pt idx="99">
                  <c:v>39172</c:v>
                </c:pt>
                <c:pt idx="100">
                  <c:v>39202</c:v>
                </c:pt>
                <c:pt idx="101">
                  <c:v>39233</c:v>
                </c:pt>
                <c:pt idx="102">
                  <c:v>39263</c:v>
                </c:pt>
                <c:pt idx="103">
                  <c:v>39294</c:v>
                </c:pt>
                <c:pt idx="104">
                  <c:v>39325</c:v>
                </c:pt>
                <c:pt idx="105">
                  <c:v>39355</c:v>
                </c:pt>
                <c:pt idx="106">
                  <c:v>39386</c:v>
                </c:pt>
                <c:pt idx="107">
                  <c:v>39416</c:v>
                </c:pt>
                <c:pt idx="108">
                  <c:v>39447</c:v>
                </c:pt>
                <c:pt idx="109">
                  <c:v>39478</c:v>
                </c:pt>
                <c:pt idx="110">
                  <c:v>39507</c:v>
                </c:pt>
                <c:pt idx="111">
                  <c:v>39538</c:v>
                </c:pt>
                <c:pt idx="112">
                  <c:v>39568</c:v>
                </c:pt>
                <c:pt idx="113">
                  <c:v>39599</c:v>
                </c:pt>
                <c:pt idx="114">
                  <c:v>39629</c:v>
                </c:pt>
                <c:pt idx="115">
                  <c:v>39660</c:v>
                </c:pt>
                <c:pt idx="116">
                  <c:v>39691</c:v>
                </c:pt>
                <c:pt idx="117">
                  <c:v>39721</c:v>
                </c:pt>
                <c:pt idx="118">
                  <c:v>39752</c:v>
                </c:pt>
                <c:pt idx="119">
                  <c:v>39782</c:v>
                </c:pt>
                <c:pt idx="120">
                  <c:v>39813</c:v>
                </c:pt>
                <c:pt idx="121">
                  <c:v>39844</c:v>
                </c:pt>
                <c:pt idx="122">
                  <c:v>39872</c:v>
                </c:pt>
                <c:pt idx="123">
                  <c:v>39903</c:v>
                </c:pt>
                <c:pt idx="124">
                  <c:v>39933</c:v>
                </c:pt>
                <c:pt idx="125">
                  <c:v>39964</c:v>
                </c:pt>
                <c:pt idx="126">
                  <c:v>39994</c:v>
                </c:pt>
                <c:pt idx="127">
                  <c:v>40025</c:v>
                </c:pt>
                <c:pt idx="128">
                  <c:v>40056</c:v>
                </c:pt>
                <c:pt idx="129">
                  <c:v>40086</c:v>
                </c:pt>
                <c:pt idx="130">
                  <c:v>40117</c:v>
                </c:pt>
                <c:pt idx="131">
                  <c:v>40147</c:v>
                </c:pt>
                <c:pt idx="132">
                  <c:v>40178</c:v>
                </c:pt>
                <c:pt idx="133">
                  <c:v>40209</c:v>
                </c:pt>
                <c:pt idx="134">
                  <c:v>40237</c:v>
                </c:pt>
                <c:pt idx="135">
                  <c:v>40268</c:v>
                </c:pt>
                <c:pt idx="136">
                  <c:v>40298</c:v>
                </c:pt>
                <c:pt idx="137">
                  <c:v>40329</c:v>
                </c:pt>
                <c:pt idx="138">
                  <c:v>40359</c:v>
                </c:pt>
                <c:pt idx="139">
                  <c:v>40390</c:v>
                </c:pt>
                <c:pt idx="140">
                  <c:v>40421</c:v>
                </c:pt>
                <c:pt idx="141">
                  <c:v>40451</c:v>
                </c:pt>
                <c:pt idx="142">
                  <c:v>40482</c:v>
                </c:pt>
                <c:pt idx="143">
                  <c:v>40512</c:v>
                </c:pt>
                <c:pt idx="144">
                  <c:v>40543</c:v>
                </c:pt>
                <c:pt idx="145">
                  <c:v>40574</c:v>
                </c:pt>
                <c:pt idx="146">
                  <c:v>40602</c:v>
                </c:pt>
                <c:pt idx="147">
                  <c:v>40633</c:v>
                </c:pt>
                <c:pt idx="148">
                  <c:v>40663</c:v>
                </c:pt>
                <c:pt idx="149">
                  <c:v>40694</c:v>
                </c:pt>
                <c:pt idx="150">
                  <c:v>40724</c:v>
                </c:pt>
                <c:pt idx="151">
                  <c:v>40755</c:v>
                </c:pt>
                <c:pt idx="152">
                  <c:v>40786</c:v>
                </c:pt>
                <c:pt idx="153">
                  <c:v>40816</c:v>
                </c:pt>
                <c:pt idx="154">
                  <c:v>40847</c:v>
                </c:pt>
                <c:pt idx="155">
                  <c:v>40877</c:v>
                </c:pt>
                <c:pt idx="156">
                  <c:v>40908</c:v>
                </c:pt>
                <c:pt idx="157">
                  <c:v>40939</c:v>
                </c:pt>
                <c:pt idx="158">
                  <c:v>40968</c:v>
                </c:pt>
                <c:pt idx="159">
                  <c:v>40999</c:v>
                </c:pt>
                <c:pt idx="160">
                  <c:v>41029</c:v>
                </c:pt>
                <c:pt idx="161">
                  <c:v>41060</c:v>
                </c:pt>
                <c:pt idx="162">
                  <c:v>41090</c:v>
                </c:pt>
                <c:pt idx="163">
                  <c:v>41121</c:v>
                </c:pt>
                <c:pt idx="164">
                  <c:v>41152</c:v>
                </c:pt>
                <c:pt idx="165">
                  <c:v>41182</c:v>
                </c:pt>
                <c:pt idx="166">
                  <c:v>41213</c:v>
                </c:pt>
                <c:pt idx="167">
                  <c:v>41243</c:v>
                </c:pt>
                <c:pt idx="168">
                  <c:v>41274</c:v>
                </c:pt>
                <c:pt idx="169">
                  <c:v>41305</c:v>
                </c:pt>
                <c:pt idx="170">
                  <c:v>41333</c:v>
                </c:pt>
                <c:pt idx="171">
                  <c:v>41364</c:v>
                </c:pt>
                <c:pt idx="172">
                  <c:v>41394</c:v>
                </c:pt>
                <c:pt idx="173">
                  <c:v>41425</c:v>
                </c:pt>
                <c:pt idx="174">
                  <c:v>41455</c:v>
                </c:pt>
                <c:pt idx="175">
                  <c:v>41486</c:v>
                </c:pt>
                <c:pt idx="176">
                  <c:v>41517</c:v>
                </c:pt>
                <c:pt idx="177">
                  <c:v>41547</c:v>
                </c:pt>
                <c:pt idx="178">
                  <c:v>41578</c:v>
                </c:pt>
                <c:pt idx="179">
                  <c:v>41608</c:v>
                </c:pt>
                <c:pt idx="180">
                  <c:v>41639</c:v>
                </c:pt>
                <c:pt idx="181">
                  <c:v>41670</c:v>
                </c:pt>
                <c:pt idx="182">
                  <c:v>41698</c:v>
                </c:pt>
                <c:pt idx="183">
                  <c:v>41729</c:v>
                </c:pt>
                <c:pt idx="184">
                  <c:v>41759</c:v>
                </c:pt>
                <c:pt idx="185">
                  <c:v>41790</c:v>
                </c:pt>
                <c:pt idx="186">
                  <c:v>41820</c:v>
                </c:pt>
                <c:pt idx="187">
                  <c:v>41851</c:v>
                </c:pt>
                <c:pt idx="188">
                  <c:v>41882</c:v>
                </c:pt>
                <c:pt idx="189">
                  <c:v>41912</c:v>
                </c:pt>
                <c:pt idx="190">
                  <c:v>41943</c:v>
                </c:pt>
                <c:pt idx="191">
                  <c:v>41973</c:v>
                </c:pt>
                <c:pt idx="192">
                  <c:v>42004</c:v>
                </c:pt>
                <c:pt idx="193">
                  <c:v>42035</c:v>
                </c:pt>
                <c:pt idx="194">
                  <c:v>42063</c:v>
                </c:pt>
                <c:pt idx="195">
                  <c:v>42094</c:v>
                </c:pt>
                <c:pt idx="196">
                  <c:v>42124</c:v>
                </c:pt>
                <c:pt idx="197">
                  <c:v>42155</c:v>
                </c:pt>
                <c:pt idx="198">
                  <c:v>42185</c:v>
                </c:pt>
                <c:pt idx="199">
                  <c:v>42216</c:v>
                </c:pt>
                <c:pt idx="200">
                  <c:v>42247</c:v>
                </c:pt>
                <c:pt idx="201">
                  <c:v>42277</c:v>
                </c:pt>
                <c:pt idx="202">
                  <c:v>42308</c:v>
                </c:pt>
                <c:pt idx="203">
                  <c:v>42338</c:v>
                </c:pt>
                <c:pt idx="204">
                  <c:v>42369</c:v>
                </c:pt>
                <c:pt idx="205">
                  <c:v>42400</c:v>
                </c:pt>
                <c:pt idx="206">
                  <c:v>42429</c:v>
                </c:pt>
                <c:pt idx="207">
                  <c:v>42460</c:v>
                </c:pt>
                <c:pt idx="208">
                  <c:v>42490</c:v>
                </c:pt>
                <c:pt idx="209">
                  <c:v>42521</c:v>
                </c:pt>
                <c:pt idx="210">
                  <c:v>42551</c:v>
                </c:pt>
                <c:pt idx="211">
                  <c:v>42582</c:v>
                </c:pt>
                <c:pt idx="212">
                  <c:v>42613</c:v>
                </c:pt>
                <c:pt idx="213">
                  <c:v>42643</c:v>
                </c:pt>
                <c:pt idx="214">
                  <c:v>42674</c:v>
                </c:pt>
                <c:pt idx="215">
                  <c:v>42704</c:v>
                </c:pt>
                <c:pt idx="216">
                  <c:v>42735</c:v>
                </c:pt>
                <c:pt idx="217">
                  <c:v>42766</c:v>
                </c:pt>
                <c:pt idx="218">
                  <c:v>42794</c:v>
                </c:pt>
                <c:pt idx="219">
                  <c:v>42825</c:v>
                </c:pt>
                <c:pt idx="220">
                  <c:v>42855</c:v>
                </c:pt>
                <c:pt idx="221">
                  <c:v>42886</c:v>
                </c:pt>
                <c:pt idx="222">
                  <c:v>42916</c:v>
                </c:pt>
                <c:pt idx="223">
                  <c:v>42947</c:v>
                </c:pt>
                <c:pt idx="224">
                  <c:v>42978</c:v>
                </c:pt>
                <c:pt idx="225">
                  <c:v>43008</c:v>
                </c:pt>
                <c:pt idx="226">
                  <c:v>43039</c:v>
                </c:pt>
                <c:pt idx="227">
                  <c:v>43069</c:v>
                </c:pt>
                <c:pt idx="228">
                  <c:v>43100</c:v>
                </c:pt>
                <c:pt idx="229">
                  <c:v>43131</c:v>
                </c:pt>
                <c:pt idx="230">
                  <c:v>43159</c:v>
                </c:pt>
                <c:pt idx="231">
                  <c:v>43190</c:v>
                </c:pt>
                <c:pt idx="232">
                  <c:v>43220</c:v>
                </c:pt>
                <c:pt idx="233">
                  <c:v>43251</c:v>
                </c:pt>
                <c:pt idx="234">
                  <c:v>43281</c:v>
                </c:pt>
                <c:pt idx="235">
                  <c:v>43312</c:v>
                </c:pt>
                <c:pt idx="236">
                  <c:v>43343</c:v>
                </c:pt>
                <c:pt idx="237">
                  <c:v>43373</c:v>
                </c:pt>
                <c:pt idx="238">
                  <c:v>43404</c:v>
                </c:pt>
                <c:pt idx="239">
                  <c:v>43434</c:v>
                </c:pt>
                <c:pt idx="240">
                  <c:v>43465</c:v>
                </c:pt>
                <c:pt idx="241">
                  <c:v>43496</c:v>
                </c:pt>
                <c:pt idx="242">
                  <c:v>43524</c:v>
                </c:pt>
                <c:pt idx="243">
                  <c:v>43555</c:v>
                </c:pt>
                <c:pt idx="244">
                  <c:v>43585</c:v>
                </c:pt>
                <c:pt idx="245">
                  <c:v>43616</c:v>
                </c:pt>
                <c:pt idx="246">
                  <c:v>43646</c:v>
                </c:pt>
                <c:pt idx="247">
                  <c:v>43677</c:v>
                </c:pt>
                <c:pt idx="248">
                  <c:v>43708</c:v>
                </c:pt>
                <c:pt idx="249">
                  <c:v>43738</c:v>
                </c:pt>
                <c:pt idx="250">
                  <c:v>43769</c:v>
                </c:pt>
                <c:pt idx="251">
                  <c:v>43799</c:v>
                </c:pt>
                <c:pt idx="252">
                  <c:v>43830</c:v>
                </c:pt>
                <c:pt idx="253">
                  <c:v>43861</c:v>
                </c:pt>
                <c:pt idx="254">
                  <c:v>43890</c:v>
                </c:pt>
                <c:pt idx="255">
                  <c:v>43921</c:v>
                </c:pt>
                <c:pt idx="256">
                  <c:v>43951</c:v>
                </c:pt>
                <c:pt idx="257">
                  <c:v>43982</c:v>
                </c:pt>
                <c:pt idx="258">
                  <c:v>44012</c:v>
                </c:pt>
              </c:numCache>
            </c:numRef>
          </c:cat>
          <c:val>
            <c:numRef>
              <c:f>PMI!$AL$7:$AL$5000</c:f>
              <c:numCache>
                <c:formatCode>General</c:formatCode>
                <c:ptCount val="4994"/>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pt idx="53">
                  <c:v>50</c:v>
                </c:pt>
                <c:pt idx="54">
                  <c:v>50</c:v>
                </c:pt>
                <c:pt idx="55">
                  <c:v>50</c:v>
                </c:pt>
                <c:pt idx="56">
                  <c:v>50</c:v>
                </c:pt>
                <c:pt idx="57">
                  <c:v>50</c:v>
                </c:pt>
                <c:pt idx="58">
                  <c:v>50</c:v>
                </c:pt>
                <c:pt idx="59">
                  <c:v>50</c:v>
                </c:pt>
                <c:pt idx="60">
                  <c:v>50</c:v>
                </c:pt>
                <c:pt idx="61">
                  <c:v>50</c:v>
                </c:pt>
                <c:pt idx="62">
                  <c:v>50</c:v>
                </c:pt>
                <c:pt idx="63">
                  <c:v>50</c:v>
                </c:pt>
                <c:pt idx="64">
                  <c:v>50</c:v>
                </c:pt>
                <c:pt idx="65">
                  <c:v>50</c:v>
                </c:pt>
                <c:pt idx="66">
                  <c:v>50</c:v>
                </c:pt>
                <c:pt idx="67">
                  <c:v>50</c:v>
                </c:pt>
                <c:pt idx="68">
                  <c:v>50</c:v>
                </c:pt>
                <c:pt idx="69">
                  <c:v>50</c:v>
                </c:pt>
                <c:pt idx="70">
                  <c:v>50</c:v>
                </c:pt>
                <c:pt idx="71">
                  <c:v>50</c:v>
                </c:pt>
                <c:pt idx="72">
                  <c:v>50</c:v>
                </c:pt>
                <c:pt idx="73">
                  <c:v>50</c:v>
                </c:pt>
                <c:pt idx="74">
                  <c:v>50</c:v>
                </c:pt>
                <c:pt idx="75">
                  <c:v>50</c:v>
                </c:pt>
                <c:pt idx="76">
                  <c:v>50</c:v>
                </c:pt>
                <c:pt idx="77">
                  <c:v>50</c:v>
                </c:pt>
                <c:pt idx="78">
                  <c:v>50</c:v>
                </c:pt>
                <c:pt idx="79">
                  <c:v>50</c:v>
                </c:pt>
                <c:pt idx="80">
                  <c:v>50</c:v>
                </c:pt>
                <c:pt idx="81">
                  <c:v>50</c:v>
                </c:pt>
                <c:pt idx="82">
                  <c:v>50</c:v>
                </c:pt>
                <c:pt idx="83">
                  <c:v>50</c:v>
                </c:pt>
                <c:pt idx="84">
                  <c:v>50</c:v>
                </c:pt>
                <c:pt idx="85">
                  <c:v>50</c:v>
                </c:pt>
                <c:pt idx="86">
                  <c:v>50</c:v>
                </c:pt>
                <c:pt idx="87">
                  <c:v>50</c:v>
                </c:pt>
                <c:pt idx="88">
                  <c:v>50</c:v>
                </c:pt>
                <c:pt idx="89">
                  <c:v>50</c:v>
                </c:pt>
                <c:pt idx="90">
                  <c:v>50</c:v>
                </c:pt>
                <c:pt idx="91">
                  <c:v>50</c:v>
                </c:pt>
                <c:pt idx="92">
                  <c:v>50</c:v>
                </c:pt>
                <c:pt idx="93">
                  <c:v>50</c:v>
                </c:pt>
                <c:pt idx="94">
                  <c:v>50</c:v>
                </c:pt>
                <c:pt idx="95">
                  <c:v>50</c:v>
                </c:pt>
                <c:pt idx="96">
                  <c:v>50</c:v>
                </c:pt>
                <c:pt idx="97">
                  <c:v>50</c:v>
                </c:pt>
                <c:pt idx="98">
                  <c:v>50</c:v>
                </c:pt>
                <c:pt idx="99">
                  <c:v>50</c:v>
                </c:pt>
                <c:pt idx="100">
                  <c:v>50</c:v>
                </c:pt>
                <c:pt idx="101">
                  <c:v>50</c:v>
                </c:pt>
                <c:pt idx="102">
                  <c:v>50</c:v>
                </c:pt>
                <c:pt idx="103">
                  <c:v>50</c:v>
                </c:pt>
                <c:pt idx="104">
                  <c:v>50</c:v>
                </c:pt>
                <c:pt idx="105">
                  <c:v>50</c:v>
                </c:pt>
                <c:pt idx="106">
                  <c:v>50</c:v>
                </c:pt>
                <c:pt idx="107">
                  <c:v>50</c:v>
                </c:pt>
                <c:pt idx="108">
                  <c:v>50</c:v>
                </c:pt>
                <c:pt idx="109">
                  <c:v>50</c:v>
                </c:pt>
                <c:pt idx="110">
                  <c:v>50</c:v>
                </c:pt>
                <c:pt idx="111">
                  <c:v>50</c:v>
                </c:pt>
                <c:pt idx="112">
                  <c:v>50</c:v>
                </c:pt>
                <c:pt idx="113">
                  <c:v>50</c:v>
                </c:pt>
                <c:pt idx="114">
                  <c:v>50</c:v>
                </c:pt>
                <c:pt idx="115">
                  <c:v>50</c:v>
                </c:pt>
                <c:pt idx="116">
                  <c:v>50</c:v>
                </c:pt>
                <c:pt idx="117">
                  <c:v>50</c:v>
                </c:pt>
                <c:pt idx="118">
                  <c:v>50</c:v>
                </c:pt>
                <c:pt idx="119">
                  <c:v>50</c:v>
                </c:pt>
                <c:pt idx="120">
                  <c:v>50</c:v>
                </c:pt>
                <c:pt idx="121">
                  <c:v>50</c:v>
                </c:pt>
                <c:pt idx="122">
                  <c:v>50</c:v>
                </c:pt>
                <c:pt idx="123">
                  <c:v>50</c:v>
                </c:pt>
                <c:pt idx="124">
                  <c:v>50</c:v>
                </c:pt>
                <c:pt idx="125">
                  <c:v>50</c:v>
                </c:pt>
                <c:pt idx="126">
                  <c:v>50</c:v>
                </c:pt>
                <c:pt idx="127">
                  <c:v>50</c:v>
                </c:pt>
                <c:pt idx="128">
                  <c:v>50</c:v>
                </c:pt>
                <c:pt idx="129">
                  <c:v>50</c:v>
                </c:pt>
                <c:pt idx="130">
                  <c:v>50</c:v>
                </c:pt>
                <c:pt idx="131">
                  <c:v>50</c:v>
                </c:pt>
                <c:pt idx="132">
                  <c:v>50</c:v>
                </c:pt>
                <c:pt idx="133">
                  <c:v>50</c:v>
                </c:pt>
                <c:pt idx="134">
                  <c:v>50</c:v>
                </c:pt>
                <c:pt idx="135">
                  <c:v>50</c:v>
                </c:pt>
                <c:pt idx="136">
                  <c:v>50</c:v>
                </c:pt>
                <c:pt idx="137">
                  <c:v>50</c:v>
                </c:pt>
                <c:pt idx="138">
                  <c:v>50</c:v>
                </c:pt>
                <c:pt idx="139">
                  <c:v>50</c:v>
                </c:pt>
                <c:pt idx="140">
                  <c:v>50</c:v>
                </c:pt>
                <c:pt idx="141">
                  <c:v>50</c:v>
                </c:pt>
                <c:pt idx="142">
                  <c:v>50</c:v>
                </c:pt>
                <c:pt idx="143">
                  <c:v>50</c:v>
                </c:pt>
                <c:pt idx="144">
                  <c:v>50</c:v>
                </c:pt>
                <c:pt idx="145">
                  <c:v>50</c:v>
                </c:pt>
                <c:pt idx="146">
                  <c:v>50</c:v>
                </c:pt>
                <c:pt idx="147">
                  <c:v>50</c:v>
                </c:pt>
                <c:pt idx="148">
                  <c:v>50</c:v>
                </c:pt>
                <c:pt idx="149">
                  <c:v>50</c:v>
                </c:pt>
                <c:pt idx="150">
                  <c:v>50</c:v>
                </c:pt>
                <c:pt idx="151">
                  <c:v>50</c:v>
                </c:pt>
                <c:pt idx="152">
                  <c:v>50</c:v>
                </c:pt>
                <c:pt idx="153">
                  <c:v>50</c:v>
                </c:pt>
                <c:pt idx="154">
                  <c:v>50</c:v>
                </c:pt>
                <c:pt idx="155">
                  <c:v>50</c:v>
                </c:pt>
                <c:pt idx="156">
                  <c:v>50</c:v>
                </c:pt>
                <c:pt idx="157">
                  <c:v>50</c:v>
                </c:pt>
                <c:pt idx="158">
                  <c:v>50</c:v>
                </c:pt>
                <c:pt idx="159">
                  <c:v>50</c:v>
                </c:pt>
                <c:pt idx="160">
                  <c:v>50</c:v>
                </c:pt>
                <c:pt idx="161">
                  <c:v>50</c:v>
                </c:pt>
                <c:pt idx="162">
                  <c:v>50</c:v>
                </c:pt>
                <c:pt idx="163">
                  <c:v>50</c:v>
                </c:pt>
                <c:pt idx="164">
                  <c:v>50</c:v>
                </c:pt>
                <c:pt idx="165">
                  <c:v>50</c:v>
                </c:pt>
                <c:pt idx="166">
                  <c:v>50</c:v>
                </c:pt>
                <c:pt idx="167">
                  <c:v>50</c:v>
                </c:pt>
                <c:pt idx="168">
                  <c:v>50</c:v>
                </c:pt>
                <c:pt idx="169">
                  <c:v>50</c:v>
                </c:pt>
                <c:pt idx="170">
                  <c:v>50</c:v>
                </c:pt>
                <c:pt idx="171">
                  <c:v>50</c:v>
                </c:pt>
                <c:pt idx="172">
                  <c:v>50</c:v>
                </c:pt>
                <c:pt idx="173">
                  <c:v>50</c:v>
                </c:pt>
                <c:pt idx="174">
                  <c:v>50</c:v>
                </c:pt>
                <c:pt idx="175">
                  <c:v>50</c:v>
                </c:pt>
                <c:pt idx="176">
                  <c:v>50</c:v>
                </c:pt>
                <c:pt idx="177">
                  <c:v>50</c:v>
                </c:pt>
                <c:pt idx="178">
                  <c:v>50</c:v>
                </c:pt>
                <c:pt idx="179">
                  <c:v>50</c:v>
                </c:pt>
                <c:pt idx="180">
                  <c:v>50</c:v>
                </c:pt>
                <c:pt idx="181">
                  <c:v>50</c:v>
                </c:pt>
                <c:pt idx="182">
                  <c:v>50</c:v>
                </c:pt>
                <c:pt idx="183">
                  <c:v>50</c:v>
                </c:pt>
                <c:pt idx="184">
                  <c:v>50</c:v>
                </c:pt>
                <c:pt idx="185">
                  <c:v>50</c:v>
                </c:pt>
                <c:pt idx="186">
                  <c:v>50</c:v>
                </c:pt>
                <c:pt idx="187">
                  <c:v>50</c:v>
                </c:pt>
                <c:pt idx="188">
                  <c:v>50</c:v>
                </c:pt>
                <c:pt idx="189">
                  <c:v>50</c:v>
                </c:pt>
                <c:pt idx="190">
                  <c:v>50</c:v>
                </c:pt>
                <c:pt idx="191">
                  <c:v>50</c:v>
                </c:pt>
                <c:pt idx="192">
                  <c:v>50</c:v>
                </c:pt>
                <c:pt idx="193">
                  <c:v>50</c:v>
                </c:pt>
                <c:pt idx="194">
                  <c:v>50</c:v>
                </c:pt>
                <c:pt idx="195">
                  <c:v>50</c:v>
                </c:pt>
                <c:pt idx="196">
                  <c:v>50</c:v>
                </c:pt>
                <c:pt idx="197">
                  <c:v>50</c:v>
                </c:pt>
                <c:pt idx="198">
                  <c:v>50</c:v>
                </c:pt>
                <c:pt idx="199">
                  <c:v>50</c:v>
                </c:pt>
                <c:pt idx="200">
                  <c:v>50</c:v>
                </c:pt>
                <c:pt idx="201">
                  <c:v>50</c:v>
                </c:pt>
                <c:pt idx="202">
                  <c:v>50</c:v>
                </c:pt>
                <c:pt idx="203">
                  <c:v>50</c:v>
                </c:pt>
                <c:pt idx="204">
                  <c:v>50</c:v>
                </c:pt>
                <c:pt idx="205">
                  <c:v>50</c:v>
                </c:pt>
                <c:pt idx="206">
                  <c:v>50</c:v>
                </c:pt>
                <c:pt idx="207">
                  <c:v>50</c:v>
                </c:pt>
                <c:pt idx="208">
                  <c:v>50</c:v>
                </c:pt>
                <c:pt idx="209">
                  <c:v>50</c:v>
                </c:pt>
                <c:pt idx="210">
                  <c:v>50</c:v>
                </c:pt>
                <c:pt idx="211">
                  <c:v>50</c:v>
                </c:pt>
                <c:pt idx="212">
                  <c:v>50</c:v>
                </c:pt>
                <c:pt idx="213">
                  <c:v>50</c:v>
                </c:pt>
                <c:pt idx="214">
                  <c:v>50</c:v>
                </c:pt>
                <c:pt idx="215">
                  <c:v>50</c:v>
                </c:pt>
                <c:pt idx="216">
                  <c:v>50</c:v>
                </c:pt>
                <c:pt idx="217">
                  <c:v>50</c:v>
                </c:pt>
                <c:pt idx="218">
                  <c:v>50</c:v>
                </c:pt>
                <c:pt idx="219">
                  <c:v>50</c:v>
                </c:pt>
                <c:pt idx="220">
                  <c:v>50</c:v>
                </c:pt>
                <c:pt idx="221">
                  <c:v>50</c:v>
                </c:pt>
                <c:pt idx="222">
                  <c:v>50</c:v>
                </c:pt>
                <c:pt idx="223">
                  <c:v>50</c:v>
                </c:pt>
                <c:pt idx="224">
                  <c:v>50</c:v>
                </c:pt>
                <c:pt idx="225">
                  <c:v>50</c:v>
                </c:pt>
                <c:pt idx="226">
                  <c:v>50</c:v>
                </c:pt>
                <c:pt idx="227">
                  <c:v>50</c:v>
                </c:pt>
                <c:pt idx="228">
                  <c:v>50</c:v>
                </c:pt>
                <c:pt idx="229">
                  <c:v>50</c:v>
                </c:pt>
                <c:pt idx="230">
                  <c:v>50</c:v>
                </c:pt>
                <c:pt idx="231">
                  <c:v>50</c:v>
                </c:pt>
                <c:pt idx="232">
                  <c:v>50</c:v>
                </c:pt>
                <c:pt idx="233">
                  <c:v>50</c:v>
                </c:pt>
                <c:pt idx="234">
                  <c:v>50</c:v>
                </c:pt>
                <c:pt idx="235">
                  <c:v>50</c:v>
                </c:pt>
                <c:pt idx="236">
                  <c:v>50</c:v>
                </c:pt>
                <c:pt idx="237">
                  <c:v>50</c:v>
                </c:pt>
                <c:pt idx="238">
                  <c:v>50</c:v>
                </c:pt>
                <c:pt idx="239">
                  <c:v>50</c:v>
                </c:pt>
                <c:pt idx="240">
                  <c:v>50</c:v>
                </c:pt>
                <c:pt idx="241">
                  <c:v>50</c:v>
                </c:pt>
                <c:pt idx="242">
                  <c:v>50</c:v>
                </c:pt>
                <c:pt idx="243">
                  <c:v>50</c:v>
                </c:pt>
                <c:pt idx="244">
                  <c:v>50</c:v>
                </c:pt>
                <c:pt idx="245">
                  <c:v>50</c:v>
                </c:pt>
                <c:pt idx="246">
                  <c:v>50</c:v>
                </c:pt>
                <c:pt idx="247">
                  <c:v>50</c:v>
                </c:pt>
                <c:pt idx="248">
                  <c:v>50</c:v>
                </c:pt>
                <c:pt idx="249">
                  <c:v>50</c:v>
                </c:pt>
                <c:pt idx="250">
                  <c:v>50</c:v>
                </c:pt>
                <c:pt idx="251">
                  <c:v>50</c:v>
                </c:pt>
                <c:pt idx="252">
                  <c:v>50</c:v>
                </c:pt>
                <c:pt idx="253">
                  <c:v>50</c:v>
                </c:pt>
                <c:pt idx="254">
                  <c:v>50</c:v>
                </c:pt>
                <c:pt idx="255">
                  <c:v>50</c:v>
                </c:pt>
                <c:pt idx="256">
                  <c:v>50</c:v>
                </c:pt>
                <c:pt idx="257">
                  <c:v>50</c:v>
                </c:pt>
                <c:pt idx="258">
                  <c:v>50</c:v>
                </c:pt>
              </c:numCache>
            </c:numRef>
          </c:val>
          <c:smooth val="0"/>
          <c:extLst>
            <c:ext xmlns:c16="http://schemas.microsoft.com/office/drawing/2014/chart" uri="{C3380CC4-5D6E-409C-BE32-E72D297353CC}">
              <c16:uniqueId val="{00000002-B45B-4C0A-A08F-33A7F0FCE084}"/>
            </c:ext>
          </c:extLst>
        </c:ser>
        <c:dLbls>
          <c:showLegendKey val="0"/>
          <c:showVal val="0"/>
          <c:showCatName val="0"/>
          <c:showSerName val="0"/>
          <c:showPercent val="0"/>
          <c:showBubbleSize val="0"/>
        </c:dLbls>
        <c:smooth val="0"/>
        <c:axId val="407041800"/>
        <c:axId val="407039056"/>
      </c:lineChart>
      <c:dateAx>
        <c:axId val="407041800"/>
        <c:scaling>
          <c:orientation val="minMax"/>
          <c:min val="39083"/>
        </c:scaling>
        <c:delete val="0"/>
        <c:axPos val="b"/>
        <c:numFmt formatCode="yy" sourceLinked="0"/>
        <c:majorTickMark val="out"/>
        <c:minorTickMark val="none"/>
        <c:tickLblPos val="nextTo"/>
        <c:spPr>
          <a:noFill/>
          <a:ln w="9525" cap="flat" cmpd="sng" algn="ctr">
            <a:solidFill>
              <a:schemeClr val="tx1">
                <a:lumMod val="65000"/>
                <a:lumOff val="3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07039056"/>
        <c:crosses val="autoZero"/>
        <c:auto val="1"/>
        <c:lblOffset val="100"/>
        <c:baseTimeUnit val="months"/>
        <c:majorUnit val="12"/>
        <c:majorTimeUnit val="months"/>
      </c:dateAx>
      <c:valAx>
        <c:axId val="407039056"/>
        <c:scaling>
          <c:orientation val="minMax"/>
          <c:min val="20"/>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0704180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IP!$P$6</c:f>
              <c:strCache>
                <c:ptCount val="1"/>
                <c:pt idx="0">
                  <c:v>US Industial Production YoY</c:v>
                </c:pt>
              </c:strCache>
            </c:strRef>
          </c:tx>
          <c:spPr>
            <a:ln w="12700" cap="rnd">
              <a:solidFill>
                <a:schemeClr val="accent1"/>
              </a:solidFill>
              <a:round/>
            </a:ln>
            <a:effectLst/>
          </c:spPr>
          <c:marker>
            <c:symbol val="none"/>
          </c:marker>
          <c:cat>
            <c:numRef>
              <c:f>IP!$O$7:$O$240</c:f>
              <c:numCache>
                <c:formatCode>m/d/yyyy</c:formatCode>
                <c:ptCount val="234"/>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pt idx="217">
                  <c:v>43496</c:v>
                </c:pt>
                <c:pt idx="218">
                  <c:v>43524</c:v>
                </c:pt>
                <c:pt idx="219">
                  <c:v>43555</c:v>
                </c:pt>
                <c:pt idx="220">
                  <c:v>43585</c:v>
                </c:pt>
                <c:pt idx="221">
                  <c:v>43616</c:v>
                </c:pt>
                <c:pt idx="222">
                  <c:v>43646</c:v>
                </c:pt>
                <c:pt idx="223">
                  <c:v>43677</c:v>
                </c:pt>
                <c:pt idx="224">
                  <c:v>43708</c:v>
                </c:pt>
                <c:pt idx="225">
                  <c:v>43738</c:v>
                </c:pt>
                <c:pt idx="226">
                  <c:v>43769</c:v>
                </c:pt>
                <c:pt idx="227">
                  <c:v>43799</c:v>
                </c:pt>
                <c:pt idx="228">
                  <c:v>43830</c:v>
                </c:pt>
                <c:pt idx="229">
                  <c:v>43861</c:v>
                </c:pt>
                <c:pt idx="230">
                  <c:v>43890</c:v>
                </c:pt>
                <c:pt idx="231">
                  <c:v>43921</c:v>
                </c:pt>
                <c:pt idx="232">
                  <c:v>43951</c:v>
                </c:pt>
                <c:pt idx="233">
                  <c:v>43982</c:v>
                </c:pt>
              </c:numCache>
            </c:numRef>
          </c:cat>
          <c:val>
            <c:numRef>
              <c:f>IP!$P$7:$P$240</c:f>
              <c:numCache>
                <c:formatCode>0.0%</c:formatCode>
                <c:ptCount val="234"/>
                <c:pt idx="0">
                  <c:v>1.06E-2</c:v>
                </c:pt>
                <c:pt idx="1">
                  <c:v>3.9000000000000003E-3</c:v>
                </c:pt>
                <c:pt idx="2">
                  <c:v>-5.5000000000000005E-3</c:v>
                </c:pt>
                <c:pt idx="3">
                  <c:v>-1.14E-2</c:v>
                </c:pt>
                <c:pt idx="4">
                  <c:v>-2.1299999999999999E-2</c:v>
                </c:pt>
                <c:pt idx="5">
                  <c:v>-2.8900000000000002E-2</c:v>
                </c:pt>
                <c:pt idx="6">
                  <c:v>-3.5699999999999996E-2</c:v>
                </c:pt>
                <c:pt idx="7">
                  <c:v>-3.9699999999999999E-2</c:v>
                </c:pt>
                <c:pt idx="8">
                  <c:v>-3.8100000000000002E-2</c:v>
                </c:pt>
                <c:pt idx="9">
                  <c:v>-4.5499999999999999E-2</c:v>
                </c:pt>
                <c:pt idx="10">
                  <c:v>-4.6799999999999994E-2</c:v>
                </c:pt>
                <c:pt idx="11">
                  <c:v>-5.1699999999999996E-2</c:v>
                </c:pt>
                <c:pt idx="12">
                  <c:v>-4.8899999999999999E-2</c:v>
                </c:pt>
                <c:pt idx="13">
                  <c:v>-3.6699999999999997E-2</c:v>
                </c:pt>
                <c:pt idx="14">
                  <c:v>-3.0699999999999998E-2</c:v>
                </c:pt>
                <c:pt idx="15">
                  <c:v>-2.0499999999999997E-2</c:v>
                </c:pt>
                <c:pt idx="16">
                  <c:v>-1.3599999999999999E-2</c:v>
                </c:pt>
                <c:pt idx="17">
                  <c:v>-3.3E-3</c:v>
                </c:pt>
                <c:pt idx="18">
                  <c:v>1.2199999999999999E-2</c:v>
                </c:pt>
                <c:pt idx="19">
                  <c:v>1.5600000000000001E-2</c:v>
                </c:pt>
                <c:pt idx="20">
                  <c:v>1.7000000000000001E-2</c:v>
                </c:pt>
                <c:pt idx="21">
                  <c:v>2.23E-2</c:v>
                </c:pt>
                <c:pt idx="22">
                  <c:v>2.3700000000000002E-2</c:v>
                </c:pt>
                <c:pt idx="23">
                  <c:v>3.4099999999999998E-2</c:v>
                </c:pt>
                <c:pt idx="24">
                  <c:v>2.8799999999999999E-2</c:v>
                </c:pt>
                <c:pt idx="25">
                  <c:v>3.0099999999999998E-2</c:v>
                </c:pt>
                <c:pt idx="26">
                  <c:v>3.1800000000000002E-2</c:v>
                </c:pt>
                <c:pt idx="27">
                  <c:v>2.1099999999999997E-2</c:v>
                </c:pt>
                <c:pt idx="28">
                  <c:v>9.5999999999999992E-3</c:v>
                </c:pt>
                <c:pt idx="29">
                  <c:v>5.6999999999999993E-3</c:v>
                </c:pt>
                <c:pt idx="30">
                  <c:v>-2.0999999999999999E-3</c:v>
                </c:pt>
                <c:pt idx="31">
                  <c:v>4.6999999999999993E-3</c:v>
                </c:pt>
                <c:pt idx="32">
                  <c:v>3.0999999999999999E-3</c:v>
                </c:pt>
                <c:pt idx="33">
                  <c:v>7.6E-3</c:v>
                </c:pt>
                <c:pt idx="34">
                  <c:v>1.21E-2</c:v>
                </c:pt>
                <c:pt idx="35">
                  <c:v>1.46E-2</c:v>
                </c:pt>
                <c:pt idx="36">
                  <c:v>1.89E-2</c:v>
                </c:pt>
                <c:pt idx="37">
                  <c:v>1.37E-2</c:v>
                </c:pt>
                <c:pt idx="38">
                  <c:v>1.84E-2</c:v>
                </c:pt>
                <c:pt idx="39">
                  <c:v>1.5699999999999999E-2</c:v>
                </c:pt>
                <c:pt idx="40">
                  <c:v>2.76E-2</c:v>
                </c:pt>
                <c:pt idx="41">
                  <c:v>3.5499999999999997E-2</c:v>
                </c:pt>
                <c:pt idx="42">
                  <c:v>2.52E-2</c:v>
                </c:pt>
                <c:pt idx="43">
                  <c:v>2.86E-2</c:v>
                </c:pt>
                <c:pt idx="44">
                  <c:v>3.0800000000000001E-2</c:v>
                </c:pt>
                <c:pt idx="45">
                  <c:v>2.5699999999999997E-2</c:v>
                </c:pt>
                <c:pt idx="46">
                  <c:v>3.4000000000000002E-2</c:v>
                </c:pt>
                <c:pt idx="47">
                  <c:v>2.8199999999999999E-2</c:v>
                </c:pt>
                <c:pt idx="48">
                  <c:v>3.6499999999999998E-2</c:v>
                </c:pt>
                <c:pt idx="49">
                  <c:v>3.8699999999999998E-2</c:v>
                </c:pt>
                <c:pt idx="50">
                  <c:v>3.95E-2</c:v>
                </c:pt>
                <c:pt idx="51">
                  <c:v>4.2999999999999997E-2</c:v>
                </c:pt>
                <c:pt idx="52">
                  <c:v>4.0099999999999997E-2</c:v>
                </c:pt>
                <c:pt idx="53">
                  <c:v>3.3300000000000003E-2</c:v>
                </c:pt>
                <c:pt idx="54">
                  <c:v>4.5899999999999996E-2</c:v>
                </c:pt>
                <c:pt idx="55">
                  <c:v>3.4599999999999999E-2</c:v>
                </c:pt>
                <c:pt idx="56">
                  <c:v>3.6699999999999997E-2</c:v>
                </c:pt>
                <c:pt idx="57">
                  <c:v>1.6400000000000001E-2</c:v>
                </c:pt>
                <c:pt idx="58">
                  <c:v>1.9599999999999999E-2</c:v>
                </c:pt>
                <c:pt idx="59">
                  <c:v>2.7699999999999999E-2</c:v>
                </c:pt>
                <c:pt idx="60">
                  <c:v>2.6600000000000002E-2</c:v>
                </c:pt>
                <c:pt idx="61">
                  <c:v>2.3099999999999999E-2</c:v>
                </c:pt>
                <c:pt idx="62">
                  <c:v>1.61E-2</c:v>
                </c:pt>
                <c:pt idx="63">
                  <c:v>1.9799999999999998E-2</c:v>
                </c:pt>
                <c:pt idx="64">
                  <c:v>2.2200000000000001E-2</c:v>
                </c:pt>
                <c:pt idx="65">
                  <c:v>1.9799999999999998E-2</c:v>
                </c:pt>
                <c:pt idx="66">
                  <c:v>1.9799999999999998E-2</c:v>
                </c:pt>
                <c:pt idx="67">
                  <c:v>2.2700000000000001E-2</c:v>
                </c:pt>
                <c:pt idx="68">
                  <c:v>2.3900000000000001E-2</c:v>
                </c:pt>
                <c:pt idx="69">
                  <c:v>4.1299999999999996E-2</c:v>
                </c:pt>
                <c:pt idx="70">
                  <c:v>2.7699999999999999E-2</c:v>
                </c:pt>
                <c:pt idx="71">
                  <c:v>1.6400000000000001E-2</c:v>
                </c:pt>
                <c:pt idx="72">
                  <c:v>2.07E-2</c:v>
                </c:pt>
                <c:pt idx="73">
                  <c:v>1.4199999999999999E-2</c:v>
                </c:pt>
                <c:pt idx="74">
                  <c:v>2.4300000000000002E-2</c:v>
                </c:pt>
                <c:pt idx="75">
                  <c:v>2.4500000000000001E-2</c:v>
                </c:pt>
                <c:pt idx="76">
                  <c:v>2.75E-2</c:v>
                </c:pt>
                <c:pt idx="77">
                  <c:v>2.9100000000000001E-2</c:v>
                </c:pt>
                <c:pt idx="78">
                  <c:v>2.5399999999999999E-2</c:v>
                </c:pt>
                <c:pt idx="79">
                  <c:v>2.5399999999999999E-2</c:v>
                </c:pt>
                <c:pt idx="80">
                  <c:v>2.3700000000000002E-2</c:v>
                </c:pt>
                <c:pt idx="81">
                  <c:v>2.9699999999999997E-2</c:v>
                </c:pt>
                <c:pt idx="82">
                  <c:v>2.6000000000000002E-2</c:v>
                </c:pt>
                <c:pt idx="83">
                  <c:v>3.3000000000000002E-2</c:v>
                </c:pt>
                <c:pt idx="84">
                  <c:v>2.2499999999999999E-2</c:v>
                </c:pt>
                <c:pt idx="85">
                  <c:v>2.5099999999999997E-2</c:v>
                </c:pt>
                <c:pt idx="86">
                  <c:v>1.14E-2</c:v>
                </c:pt>
                <c:pt idx="87">
                  <c:v>6.8000000000000005E-3</c:v>
                </c:pt>
                <c:pt idx="88">
                  <c:v>-7.8000000000000005E-3</c:v>
                </c:pt>
                <c:pt idx="89">
                  <c:v>-1.38E-2</c:v>
                </c:pt>
                <c:pt idx="90">
                  <c:v>-1.6400000000000001E-2</c:v>
                </c:pt>
                <c:pt idx="91">
                  <c:v>-2.1299999999999999E-2</c:v>
                </c:pt>
                <c:pt idx="92">
                  <c:v>-3.8399999999999997E-2</c:v>
                </c:pt>
                <c:pt idx="93">
                  <c:v>-8.3599999999999994E-2</c:v>
                </c:pt>
                <c:pt idx="94">
                  <c:v>-7.0999999999999994E-2</c:v>
                </c:pt>
                <c:pt idx="95">
                  <c:v>-8.8000000000000009E-2</c:v>
                </c:pt>
                <c:pt idx="96">
                  <c:v>-0.1148</c:v>
                </c:pt>
                <c:pt idx="97">
                  <c:v>-0.13350000000000001</c:v>
                </c:pt>
                <c:pt idx="98">
                  <c:v>-0.13619999999999999</c:v>
                </c:pt>
                <c:pt idx="99">
                  <c:v>-0.1479</c:v>
                </c:pt>
                <c:pt idx="100">
                  <c:v>-0.1482</c:v>
                </c:pt>
                <c:pt idx="101">
                  <c:v>-0.152</c:v>
                </c:pt>
                <c:pt idx="102">
                  <c:v>-0.15329999999999999</c:v>
                </c:pt>
                <c:pt idx="103">
                  <c:v>-0.13949999999999999</c:v>
                </c:pt>
                <c:pt idx="104">
                  <c:v>-0.11630000000000001</c:v>
                </c:pt>
                <c:pt idx="105">
                  <c:v>-6.93E-2</c:v>
                </c:pt>
                <c:pt idx="106">
                  <c:v>-7.51E-2</c:v>
                </c:pt>
                <c:pt idx="107">
                  <c:v>-5.96E-2</c:v>
                </c:pt>
                <c:pt idx="108">
                  <c:v>-2.8300000000000002E-2</c:v>
                </c:pt>
                <c:pt idx="109">
                  <c:v>6.8999999999999999E-3</c:v>
                </c:pt>
                <c:pt idx="110">
                  <c:v>1.7100000000000001E-2</c:v>
                </c:pt>
                <c:pt idx="111">
                  <c:v>4.0300000000000002E-2</c:v>
                </c:pt>
                <c:pt idx="112">
                  <c:v>5.2499999999999998E-2</c:v>
                </c:pt>
                <c:pt idx="113">
                  <c:v>7.8799999999999995E-2</c:v>
                </c:pt>
                <c:pt idx="114">
                  <c:v>8.4600000000000009E-2</c:v>
                </c:pt>
                <c:pt idx="115">
                  <c:v>7.7499999999999999E-2</c:v>
                </c:pt>
                <c:pt idx="116">
                  <c:v>6.88E-2</c:v>
                </c:pt>
                <c:pt idx="117">
                  <c:v>6.3200000000000006E-2</c:v>
                </c:pt>
                <c:pt idx="118">
                  <c:v>5.7000000000000002E-2</c:v>
                </c:pt>
                <c:pt idx="119">
                  <c:v>5.3099999999999994E-2</c:v>
                </c:pt>
                <c:pt idx="120">
                  <c:v>6.0100000000000001E-2</c:v>
                </c:pt>
                <c:pt idx="121">
                  <c:v>4.6600000000000003E-2</c:v>
                </c:pt>
                <c:pt idx="122">
                  <c:v>3.8300000000000001E-2</c:v>
                </c:pt>
                <c:pt idx="123">
                  <c:v>4.1700000000000001E-2</c:v>
                </c:pt>
                <c:pt idx="124">
                  <c:v>3.4200000000000001E-2</c:v>
                </c:pt>
                <c:pt idx="125">
                  <c:v>2.1600000000000001E-2</c:v>
                </c:pt>
                <c:pt idx="126">
                  <c:v>2.3E-2</c:v>
                </c:pt>
                <c:pt idx="127">
                  <c:v>2.4E-2</c:v>
                </c:pt>
                <c:pt idx="128">
                  <c:v>2.6600000000000002E-2</c:v>
                </c:pt>
                <c:pt idx="129">
                  <c:v>2.4E-2</c:v>
                </c:pt>
                <c:pt idx="130">
                  <c:v>3.3799999999999997E-2</c:v>
                </c:pt>
                <c:pt idx="131">
                  <c:v>3.2599999999999997E-2</c:v>
                </c:pt>
                <c:pt idx="132">
                  <c:v>2.8399999999999998E-2</c:v>
                </c:pt>
                <c:pt idx="133">
                  <c:v>3.6000000000000004E-2</c:v>
                </c:pt>
                <c:pt idx="134">
                  <c:v>4.2999999999999997E-2</c:v>
                </c:pt>
                <c:pt idx="135">
                  <c:v>2.7900000000000001E-2</c:v>
                </c:pt>
                <c:pt idx="136">
                  <c:v>3.9300000000000002E-2</c:v>
                </c:pt>
                <c:pt idx="137">
                  <c:v>3.9E-2</c:v>
                </c:pt>
                <c:pt idx="138">
                  <c:v>3.5799999999999998E-2</c:v>
                </c:pt>
                <c:pt idx="139">
                  <c:v>3.3000000000000002E-2</c:v>
                </c:pt>
                <c:pt idx="140">
                  <c:v>2.23E-2</c:v>
                </c:pt>
                <c:pt idx="141">
                  <c:v>2.3099999999999999E-2</c:v>
                </c:pt>
                <c:pt idx="142">
                  <c:v>1.83E-2</c:v>
                </c:pt>
                <c:pt idx="143">
                  <c:v>2.4E-2</c:v>
                </c:pt>
                <c:pt idx="144">
                  <c:v>2.1899999999999999E-2</c:v>
                </c:pt>
                <c:pt idx="145">
                  <c:v>1.44E-2</c:v>
                </c:pt>
                <c:pt idx="146">
                  <c:v>1.7899999999999999E-2</c:v>
                </c:pt>
                <c:pt idx="147">
                  <c:v>2.6800000000000001E-2</c:v>
                </c:pt>
                <c:pt idx="148">
                  <c:v>1.7399999999999999E-2</c:v>
                </c:pt>
                <c:pt idx="149">
                  <c:v>1.6500000000000001E-2</c:v>
                </c:pt>
                <c:pt idx="150">
                  <c:v>1.8799999999999997E-2</c:v>
                </c:pt>
                <c:pt idx="151">
                  <c:v>1.18E-2</c:v>
                </c:pt>
                <c:pt idx="152">
                  <c:v>2.3399999999999997E-2</c:v>
                </c:pt>
                <c:pt idx="153">
                  <c:v>2.81E-2</c:v>
                </c:pt>
                <c:pt idx="154">
                  <c:v>2.4199999999999999E-2</c:v>
                </c:pt>
                <c:pt idx="155">
                  <c:v>2.23E-2</c:v>
                </c:pt>
                <c:pt idx="156">
                  <c:v>2.18E-2</c:v>
                </c:pt>
                <c:pt idx="157">
                  <c:v>1.89E-2</c:v>
                </c:pt>
                <c:pt idx="158">
                  <c:v>2.1600000000000001E-2</c:v>
                </c:pt>
                <c:pt idx="159">
                  <c:v>2.7300000000000001E-2</c:v>
                </c:pt>
                <c:pt idx="160">
                  <c:v>2.9500000000000002E-2</c:v>
                </c:pt>
                <c:pt idx="161">
                  <c:v>3.2099999999999997E-2</c:v>
                </c:pt>
                <c:pt idx="162">
                  <c:v>3.39E-2</c:v>
                </c:pt>
                <c:pt idx="163">
                  <c:v>4.0300000000000002E-2</c:v>
                </c:pt>
                <c:pt idx="164">
                  <c:v>3.2400000000000005E-2</c:v>
                </c:pt>
                <c:pt idx="165">
                  <c:v>3.0099999999999998E-2</c:v>
                </c:pt>
                <c:pt idx="166">
                  <c:v>3.2199999999999999E-2</c:v>
                </c:pt>
                <c:pt idx="167">
                  <c:v>3.7199999999999997E-2</c:v>
                </c:pt>
                <c:pt idx="168">
                  <c:v>3.2599999999999997E-2</c:v>
                </c:pt>
                <c:pt idx="169">
                  <c:v>3.1699999999999999E-2</c:v>
                </c:pt>
                <c:pt idx="170">
                  <c:v>1.7899999999999999E-2</c:v>
                </c:pt>
                <c:pt idx="171">
                  <c:v>5.3E-3</c:v>
                </c:pt>
                <c:pt idx="172">
                  <c:v>-1.1000000000000001E-3</c:v>
                </c:pt>
                <c:pt idx="173">
                  <c:v>-9.0000000000000011E-3</c:v>
                </c:pt>
                <c:pt idx="174">
                  <c:v>-1.6E-2</c:v>
                </c:pt>
                <c:pt idx="175">
                  <c:v>-1.2199999999999999E-2</c:v>
                </c:pt>
                <c:pt idx="176">
                  <c:v>-1.2699999999999999E-2</c:v>
                </c:pt>
                <c:pt idx="177">
                  <c:v>-1.9300000000000001E-2</c:v>
                </c:pt>
                <c:pt idx="178">
                  <c:v>-2.3E-2</c:v>
                </c:pt>
                <c:pt idx="179">
                  <c:v>-3.73E-2</c:v>
                </c:pt>
                <c:pt idx="180">
                  <c:v>-4.1399999999999999E-2</c:v>
                </c:pt>
                <c:pt idx="181">
                  <c:v>-2.86E-2</c:v>
                </c:pt>
                <c:pt idx="182">
                  <c:v>-3.0499999999999999E-2</c:v>
                </c:pt>
                <c:pt idx="183">
                  <c:v>-3.5499999999999997E-2</c:v>
                </c:pt>
                <c:pt idx="184">
                  <c:v>-2.8799999999999999E-2</c:v>
                </c:pt>
                <c:pt idx="185">
                  <c:v>-2.5399999999999999E-2</c:v>
                </c:pt>
                <c:pt idx="186">
                  <c:v>-1.78E-2</c:v>
                </c:pt>
                <c:pt idx="187">
                  <c:v>-2.1000000000000001E-2</c:v>
                </c:pt>
                <c:pt idx="188">
                  <c:v>-2.0400000000000001E-2</c:v>
                </c:pt>
                <c:pt idx="189">
                  <c:v>-1.67E-2</c:v>
                </c:pt>
                <c:pt idx="190">
                  <c:v>-1.11E-2</c:v>
                </c:pt>
                <c:pt idx="191">
                  <c:v>-6.1999999999999998E-3</c:v>
                </c:pt>
                <c:pt idx="192">
                  <c:v>8.1000000000000013E-3</c:v>
                </c:pt>
                <c:pt idx="193">
                  <c:v>8.0000000000000004E-4</c:v>
                </c:pt>
                <c:pt idx="194">
                  <c:v>4.1999999999999997E-3</c:v>
                </c:pt>
                <c:pt idx="195">
                  <c:v>1.9E-2</c:v>
                </c:pt>
                <c:pt idx="196">
                  <c:v>2.7099999999999999E-2</c:v>
                </c:pt>
                <c:pt idx="197">
                  <c:v>2.9399999999999999E-2</c:v>
                </c:pt>
                <c:pt idx="198">
                  <c:v>2.6600000000000002E-2</c:v>
                </c:pt>
                <c:pt idx="199">
                  <c:v>2.3599999999999999E-2</c:v>
                </c:pt>
                <c:pt idx="200">
                  <c:v>1.9699999999999999E-2</c:v>
                </c:pt>
                <c:pt idx="201">
                  <c:v>1.9599999999999999E-2</c:v>
                </c:pt>
                <c:pt idx="202">
                  <c:v>3.3099999999999997E-2</c:v>
                </c:pt>
                <c:pt idx="203">
                  <c:v>4.0599999999999997E-2</c:v>
                </c:pt>
                <c:pt idx="204">
                  <c:v>3.5099999999999999E-2</c:v>
                </c:pt>
                <c:pt idx="205">
                  <c:v>3.1300000000000001E-2</c:v>
                </c:pt>
                <c:pt idx="206">
                  <c:v>3.8900000000000004E-2</c:v>
                </c:pt>
                <c:pt idx="207">
                  <c:v>3.78E-2</c:v>
                </c:pt>
                <c:pt idx="208">
                  <c:v>3.7900000000000003E-2</c:v>
                </c:pt>
                <c:pt idx="209">
                  <c:v>2.8300000000000002E-2</c:v>
                </c:pt>
                <c:pt idx="210">
                  <c:v>3.4300000000000004E-2</c:v>
                </c:pt>
                <c:pt idx="211">
                  <c:v>3.9300000000000002E-2</c:v>
                </c:pt>
                <c:pt idx="212">
                  <c:v>5.2600000000000001E-2</c:v>
                </c:pt>
                <c:pt idx="213">
                  <c:v>5.4100000000000002E-2</c:v>
                </c:pt>
                <c:pt idx="214">
                  <c:v>4.0599999999999997E-2</c:v>
                </c:pt>
                <c:pt idx="215">
                  <c:v>4.0599999999999997E-2</c:v>
                </c:pt>
                <c:pt idx="216">
                  <c:v>3.7699999999999997E-2</c:v>
                </c:pt>
                <c:pt idx="217">
                  <c:v>3.6299999999999999E-2</c:v>
                </c:pt>
                <c:pt idx="218">
                  <c:v>2.7400000000000001E-2</c:v>
                </c:pt>
                <c:pt idx="219">
                  <c:v>2.2599999999999999E-2</c:v>
                </c:pt>
                <c:pt idx="220">
                  <c:v>7.0999999999999995E-3</c:v>
                </c:pt>
                <c:pt idx="221">
                  <c:v>1.7299999999999999E-2</c:v>
                </c:pt>
                <c:pt idx="222">
                  <c:v>1.0200000000000001E-2</c:v>
                </c:pt>
                <c:pt idx="223">
                  <c:v>4.0000000000000001E-3</c:v>
                </c:pt>
                <c:pt idx="224">
                  <c:v>3.0000000000000001E-3</c:v>
                </c:pt>
                <c:pt idx="225">
                  <c:v>-1.8E-3</c:v>
                </c:pt>
                <c:pt idx="226">
                  <c:v>-8.1000000000000013E-3</c:v>
                </c:pt>
                <c:pt idx="227">
                  <c:v>-4.1999999999999997E-3</c:v>
                </c:pt>
                <c:pt idx="228">
                  <c:v>-8.1000000000000013E-3</c:v>
                </c:pt>
                <c:pt idx="229">
                  <c:v>-8.199999999999999E-3</c:v>
                </c:pt>
                <c:pt idx="230">
                  <c:v>-1.8E-3</c:v>
                </c:pt>
                <c:pt idx="231">
                  <c:v>-4.8600000000000004E-2</c:v>
                </c:pt>
                <c:pt idx="232">
                  <c:v>-0.16250000000000001</c:v>
                </c:pt>
                <c:pt idx="233">
                  <c:v>-0.1527</c:v>
                </c:pt>
              </c:numCache>
            </c:numRef>
          </c:val>
          <c:smooth val="0"/>
          <c:extLst>
            <c:ext xmlns:c16="http://schemas.microsoft.com/office/drawing/2014/chart" uri="{C3380CC4-5D6E-409C-BE32-E72D297353CC}">
              <c16:uniqueId val="{00000000-7070-4702-A2E2-8FF986526282}"/>
            </c:ext>
          </c:extLst>
        </c:ser>
        <c:ser>
          <c:idx val="1"/>
          <c:order val="1"/>
          <c:tx>
            <c:strRef>
              <c:f>IP!$Q$6</c:f>
              <c:strCache>
                <c:ptCount val="1"/>
                <c:pt idx="0">
                  <c:v>China Industrial Production YoY</c:v>
                </c:pt>
              </c:strCache>
            </c:strRef>
          </c:tx>
          <c:spPr>
            <a:ln w="12700" cap="rnd">
              <a:solidFill>
                <a:schemeClr val="accent2"/>
              </a:solidFill>
              <a:round/>
            </a:ln>
            <a:effectLst/>
          </c:spPr>
          <c:marker>
            <c:symbol val="none"/>
          </c:marker>
          <c:cat>
            <c:numRef>
              <c:f>IP!$O$7:$O$240</c:f>
              <c:numCache>
                <c:formatCode>m/d/yyyy</c:formatCode>
                <c:ptCount val="234"/>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pt idx="217">
                  <c:v>43496</c:v>
                </c:pt>
                <c:pt idx="218">
                  <c:v>43524</c:v>
                </c:pt>
                <c:pt idx="219">
                  <c:v>43555</c:v>
                </c:pt>
                <c:pt idx="220">
                  <c:v>43585</c:v>
                </c:pt>
                <c:pt idx="221">
                  <c:v>43616</c:v>
                </c:pt>
                <c:pt idx="222">
                  <c:v>43646</c:v>
                </c:pt>
                <c:pt idx="223">
                  <c:v>43677</c:v>
                </c:pt>
                <c:pt idx="224">
                  <c:v>43708</c:v>
                </c:pt>
                <c:pt idx="225">
                  <c:v>43738</c:v>
                </c:pt>
                <c:pt idx="226">
                  <c:v>43769</c:v>
                </c:pt>
                <c:pt idx="227">
                  <c:v>43799</c:v>
                </c:pt>
                <c:pt idx="228">
                  <c:v>43830</c:v>
                </c:pt>
                <c:pt idx="229">
                  <c:v>43861</c:v>
                </c:pt>
                <c:pt idx="230">
                  <c:v>43890</c:v>
                </c:pt>
                <c:pt idx="231">
                  <c:v>43921</c:v>
                </c:pt>
                <c:pt idx="232">
                  <c:v>43951</c:v>
                </c:pt>
                <c:pt idx="233">
                  <c:v>43982</c:v>
                </c:pt>
              </c:numCache>
            </c:numRef>
          </c:cat>
          <c:val>
            <c:numRef>
              <c:f>IP!$Q$7:$Q$240</c:f>
              <c:numCache>
                <c:formatCode>0.0%</c:formatCode>
                <c:ptCount val="234"/>
                <c:pt idx="0">
                  <c:v>0.10400000000000001</c:v>
                </c:pt>
                <c:pt idx="1">
                  <c:v>2.3E-2</c:v>
                </c:pt>
                <c:pt idx="2">
                  <c:v>0.19</c:v>
                </c:pt>
                <c:pt idx="3">
                  <c:v>0.121</c:v>
                </c:pt>
                <c:pt idx="4">
                  <c:v>0.115</c:v>
                </c:pt>
                <c:pt idx="5">
                  <c:v>0.10199999999999999</c:v>
                </c:pt>
                <c:pt idx="6">
                  <c:v>0.10099999999999999</c:v>
                </c:pt>
                <c:pt idx="7">
                  <c:v>8.1000000000000003E-2</c:v>
                </c:pt>
                <c:pt idx="8">
                  <c:v>8.1000000000000003E-2</c:v>
                </c:pt>
                <c:pt idx="9">
                  <c:v>9.5000000000000001E-2</c:v>
                </c:pt>
                <c:pt idx="10">
                  <c:v>8.8000000000000009E-2</c:v>
                </c:pt>
                <c:pt idx="11">
                  <c:v>7.9000000000000001E-2</c:v>
                </c:pt>
                <c:pt idx="12">
                  <c:v>8.6999999999999994E-2</c:v>
                </c:pt>
                <c:pt idx="13">
                  <c:v>0.18600000000000003</c:v>
                </c:pt>
                <c:pt idx="14">
                  <c:v>2.7000000000000003E-2</c:v>
                </c:pt>
                <c:pt idx="15">
                  <c:v>0.109</c:v>
                </c:pt>
                <c:pt idx="16">
                  <c:v>0.121</c:v>
                </c:pt>
                <c:pt idx="17">
                  <c:v>0.129</c:v>
                </c:pt>
                <c:pt idx="18">
                  <c:v>0.124</c:v>
                </c:pt>
                <c:pt idx="19">
                  <c:v>0.128</c:v>
                </c:pt>
                <c:pt idx="20">
                  <c:v>0.127</c:v>
                </c:pt>
                <c:pt idx="21">
                  <c:v>0.13800000000000001</c:v>
                </c:pt>
                <c:pt idx="22">
                  <c:v>0.14199999999999999</c:v>
                </c:pt>
                <c:pt idx="23">
                  <c:v>0.14499999999999999</c:v>
                </c:pt>
                <c:pt idx="24">
                  <c:v>0.14899999999999999</c:v>
                </c:pt>
                <c:pt idx="25">
                  <c:v>0.14800000000000002</c:v>
                </c:pt>
                <c:pt idx="26">
                  <c:v>0.19800000000000001</c:v>
                </c:pt>
                <c:pt idx="27">
                  <c:v>0.16899999999999998</c:v>
                </c:pt>
                <c:pt idx="28">
                  <c:v>0.14899999999999999</c:v>
                </c:pt>
                <c:pt idx="29">
                  <c:v>0.13699999999999998</c:v>
                </c:pt>
                <c:pt idx="30">
                  <c:v>0.16899999999999998</c:v>
                </c:pt>
                <c:pt idx="31">
                  <c:v>0.16500000000000001</c:v>
                </c:pt>
                <c:pt idx="32">
                  <c:v>0.17100000000000001</c:v>
                </c:pt>
                <c:pt idx="33">
                  <c:v>0.16300000000000001</c:v>
                </c:pt>
                <c:pt idx="34">
                  <c:v>0.17199999999999999</c:v>
                </c:pt>
                <c:pt idx="35">
                  <c:v>0.17899999999999999</c:v>
                </c:pt>
                <c:pt idx="36">
                  <c:v>0.18100000000000002</c:v>
                </c:pt>
                <c:pt idx="37">
                  <c:v>7.2000000000000008E-2</c:v>
                </c:pt>
                <c:pt idx="38">
                  <c:v>0.23199999999999998</c:v>
                </c:pt>
                <c:pt idx="39">
                  <c:v>0.19399999999999998</c:v>
                </c:pt>
                <c:pt idx="40">
                  <c:v>0.191</c:v>
                </c:pt>
                <c:pt idx="41">
                  <c:v>0.17499999999999999</c:v>
                </c:pt>
                <c:pt idx="42">
                  <c:v>0.16200000000000001</c:v>
                </c:pt>
                <c:pt idx="43">
                  <c:v>0.155</c:v>
                </c:pt>
                <c:pt idx="44">
                  <c:v>0.159</c:v>
                </c:pt>
                <c:pt idx="45">
                  <c:v>0.161</c:v>
                </c:pt>
                <c:pt idx="46">
                  <c:v>0.157</c:v>
                </c:pt>
                <c:pt idx="47">
                  <c:v>0.14800000000000002</c:v>
                </c:pt>
                <c:pt idx="48">
                  <c:v>0.14400000000000002</c:v>
                </c:pt>
                <c:pt idx="49">
                  <c:v>0.20899999999999999</c:v>
                </c:pt>
                <c:pt idx="50">
                  <c:v>7.5999999999999998E-2</c:v>
                </c:pt>
                <c:pt idx="51">
                  <c:v>0.151</c:v>
                </c:pt>
                <c:pt idx="52">
                  <c:v>0.16</c:v>
                </c:pt>
                <c:pt idx="53">
                  <c:v>0.16600000000000001</c:v>
                </c:pt>
                <c:pt idx="54">
                  <c:v>0.16800000000000001</c:v>
                </c:pt>
                <c:pt idx="55">
                  <c:v>0.161</c:v>
                </c:pt>
                <c:pt idx="56">
                  <c:v>0.16</c:v>
                </c:pt>
                <c:pt idx="57">
                  <c:v>0.16500000000000001</c:v>
                </c:pt>
                <c:pt idx="58">
                  <c:v>0.161</c:v>
                </c:pt>
                <c:pt idx="59">
                  <c:v>0.16600000000000001</c:v>
                </c:pt>
                <c:pt idx="60">
                  <c:v>0.16500000000000001</c:v>
                </c:pt>
                <c:pt idx="61">
                  <c:v>0.16500000000000001</c:v>
                </c:pt>
                <c:pt idx="62">
                  <c:v>0.20100000000000001</c:v>
                </c:pt>
                <c:pt idx="63">
                  <c:v>0.17800000000000002</c:v>
                </c:pt>
                <c:pt idx="64">
                  <c:v>0.16600000000000001</c:v>
                </c:pt>
                <c:pt idx="65">
                  <c:v>0.17899999999999999</c:v>
                </c:pt>
                <c:pt idx="66">
                  <c:v>0.19500000000000001</c:v>
                </c:pt>
                <c:pt idx="67">
                  <c:v>0.16699999999999998</c:v>
                </c:pt>
                <c:pt idx="68">
                  <c:v>0.157</c:v>
                </c:pt>
                <c:pt idx="69">
                  <c:v>0.161</c:v>
                </c:pt>
                <c:pt idx="70">
                  <c:v>0.14699999999999999</c:v>
                </c:pt>
                <c:pt idx="71">
                  <c:v>0.14899999999999999</c:v>
                </c:pt>
                <c:pt idx="72">
                  <c:v>0.14699999999999999</c:v>
                </c:pt>
                <c:pt idx="73">
                  <c:v>0.14699999999999999</c:v>
                </c:pt>
                <c:pt idx="74">
                  <c:v>0.126</c:v>
                </c:pt>
                <c:pt idx="75">
                  <c:v>0.17600000000000002</c:v>
                </c:pt>
                <c:pt idx="76">
                  <c:v>0.17399999999999999</c:v>
                </c:pt>
                <c:pt idx="77">
                  <c:v>0.18100000000000002</c:v>
                </c:pt>
                <c:pt idx="78">
                  <c:v>0.19399999999999998</c:v>
                </c:pt>
                <c:pt idx="79">
                  <c:v>0.18</c:v>
                </c:pt>
                <c:pt idx="80">
                  <c:v>0.17499999999999999</c:v>
                </c:pt>
                <c:pt idx="81">
                  <c:v>0.18899999999999997</c:v>
                </c:pt>
                <c:pt idx="82">
                  <c:v>0.17899999999999999</c:v>
                </c:pt>
                <c:pt idx="83">
                  <c:v>0.17300000000000001</c:v>
                </c:pt>
                <c:pt idx="84">
                  <c:v>0.17399999999999999</c:v>
                </c:pt>
                <c:pt idx="85">
                  <c:v>0.17399999999999999</c:v>
                </c:pt>
                <c:pt idx="86">
                  <c:v>0.154</c:v>
                </c:pt>
                <c:pt idx="87">
                  <c:v>0.17800000000000002</c:v>
                </c:pt>
                <c:pt idx="88">
                  <c:v>0.157</c:v>
                </c:pt>
                <c:pt idx="89">
                  <c:v>0.16</c:v>
                </c:pt>
                <c:pt idx="90">
                  <c:v>0.16</c:v>
                </c:pt>
                <c:pt idx="91">
                  <c:v>0.14699999999999999</c:v>
                </c:pt>
                <c:pt idx="92">
                  <c:v>0.128</c:v>
                </c:pt>
                <c:pt idx="93">
                  <c:v>0.114</c:v>
                </c:pt>
                <c:pt idx="94">
                  <c:v>8.199999999999999E-2</c:v>
                </c:pt>
                <c:pt idx="95">
                  <c:v>5.4000000000000006E-2</c:v>
                </c:pt>
                <c:pt idx="96">
                  <c:v>5.7000000000000002E-2</c:v>
                </c:pt>
                <c:pt idx="97">
                  <c:v>5.7000000000000002E-2</c:v>
                </c:pt>
                <c:pt idx="98">
                  <c:v>0.11</c:v>
                </c:pt>
                <c:pt idx="99">
                  <c:v>8.3000000000000004E-2</c:v>
                </c:pt>
                <c:pt idx="100">
                  <c:v>7.2999999999999995E-2</c:v>
                </c:pt>
                <c:pt idx="101">
                  <c:v>8.900000000000001E-2</c:v>
                </c:pt>
                <c:pt idx="102">
                  <c:v>0.107</c:v>
                </c:pt>
                <c:pt idx="103">
                  <c:v>0.10800000000000001</c:v>
                </c:pt>
                <c:pt idx="104">
                  <c:v>0.12300000000000001</c:v>
                </c:pt>
                <c:pt idx="105">
                  <c:v>0.13900000000000001</c:v>
                </c:pt>
                <c:pt idx="106">
                  <c:v>0.161</c:v>
                </c:pt>
                <c:pt idx="107">
                  <c:v>0.192</c:v>
                </c:pt>
                <c:pt idx="108">
                  <c:v>0.185</c:v>
                </c:pt>
                <c:pt idx="109">
                  <c:v>0.185</c:v>
                </c:pt>
                <c:pt idx="110">
                  <c:v>0.128</c:v>
                </c:pt>
                <c:pt idx="111">
                  <c:v>0.18100000000000002</c:v>
                </c:pt>
                <c:pt idx="112">
                  <c:v>0.17800000000000002</c:v>
                </c:pt>
                <c:pt idx="113">
                  <c:v>0.16500000000000001</c:v>
                </c:pt>
                <c:pt idx="114">
                  <c:v>0.13699999999999998</c:v>
                </c:pt>
                <c:pt idx="115">
                  <c:v>0.13400000000000001</c:v>
                </c:pt>
                <c:pt idx="116">
                  <c:v>0.13900000000000001</c:v>
                </c:pt>
                <c:pt idx="117">
                  <c:v>0.13300000000000001</c:v>
                </c:pt>
                <c:pt idx="118">
                  <c:v>0.13100000000000001</c:v>
                </c:pt>
                <c:pt idx="119">
                  <c:v>0.13300000000000001</c:v>
                </c:pt>
                <c:pt idx="120">
                  <c:v>0.13500000000000001</c:v>
                </c:pt>
                <c:pt idx="121">
                  <c:v>0.13500000000000001</c:v>
                </c:pt>
                <c:pt idx="122">
                  <c:v>0.14899999999999999</c:v>
                </c:pt>
                <c:pt idx="123">
                  <c:v>0.14800000000000002</c:v>
                </c:pt>
                <c:pt idx="124">
                  <c:v>0.13400000000000001</c:v>
                </c:pt>
                <c:pt idx="125">
                  <c:v>0.13300000000000001</c:v>
                </c:pt>
                <c:pt idx="126">
                  <c:v>0.151</c:v>
                </c:pt>
                <c:pt idx="127">
                  <c:v>0.14000000000000001</c:v>
                </c:pt>
                <c:pt idx="128">
                  <c:v>0.13500000000000001</c:v>
                </c:pt>
                <c:pt idx="129">
                  <c:v>0.13800000000000001</c:v>
                </c:pt>
                <c:pt idx="130">
                  <c:v>0.13200000000000001</c:v>
                </c:pt>
                <c:pt idx="131">
                  <c:v>0.124</c:v>
                </c:pt>
                <c:pt idx="132">
                  <c:v>0.128</c:v>
                </c:pt>
                <c:pt idx="133">
                  <c:v>0.128</c:v>
                </c:pt>
                <c:pt idx="134">
                  <c:v>0.114</c:v>
                </c:pt>
                <c:pt idx="135">
                  <c:v>0.11900000000000001</c:v>
                </c:pt>
                <c:pt idx="136">
                  <c:v>9.3000000000000013E-2</c:v>
                </c:pt>
                <c:pt idx="137">
                  <c:v>9.6000000000000002E-2</c:v>
                </c:pt>
                <c:pt idx="138">
                  <c:v>9.5000000000000001E-2</c:v>
                </c:pt>
                <c:pt idx="139">
                  <c:v>9.1999999999999998E-2</c:v>
                </c:pt>
                <c:pt idx="140">
                  <c:v>8.900000000000001E-2</c:v>
                </c:pt>
                <c:pt idx="141">
                  <c:v>9.1999999999999998E-2</c:v>
                </c:pt>
                <c:pt idx="142">
                  <c:v>9.6000000000000002E-2</c:v>
                </c:pt>
                <c:pt idx="143">
                  <c:v>0.10099999999999999</c:v>
                </c:pt>
                <c:pt idx="144">
                  <c:v>0.10300000000000001</c:v>
                </c:pt>
                <c:pt idx="145">
                  <c:v>0.10300000000000001</c:v>
                </c:pt>
                <c:pt idx="146">
                  <c:v>0.10300000000000001</c:v>
                </c:pt>
                <c:pt idx="147">
                  <c:v>8.900000000000001E-2</c:v>
                </c:pt>
                <c:pt idx="148">
                  <c:v>9.3000000000000013E-2</c:v>
                </c:pt>
                <c:pt idx="149">
                  <c:v>9.1999999999999998E-2</c:v>
                </c:pt>
                <c:pt idx="150">
                  <c:v>8.900000000000001E-2</c:v>
                </c:pt>
                <c:pt idx="151">
                  <c:v>9.6999999999999989E-2</c:v>
                </c:pt>
                <c:pt idx="152">
                  <c:v>0.10400000000000001</c:v>
                </c:pt>
                <c:pt idx="153">
                  <c:v>0.10199999999999999</c:v>
                </c:pt>
                <c:pt idx="154">
                  <c:v>0.10300000000000001</c:v>
                </c:pt>
                <c:pt idx="155">
                  <c:v>0.1</c:v>
                </c:pt>
                <c:pt idx="156">
                  <c:v>9.6999999999999989E-2</c:v>
                </c:pt>
                <c:pt idx="157">
                  <c:v>9.6999999999999989E-2</c:v>
                </c:pt>
                <c:pt idx="158">
                  <c:v>9.6999999999999989E-2</c:v>
                </c:pt>
                <c:pt idx="159">
                  <c:v>8.8000000000000009E-2</c:v>
                </c:pt>
                <c:pt idx="160">
                  <c:v>8.6999999999999994E-2</c:v>
                </c:pt>
                <c:pt idx="161">
                  <c:v>8.8000000000000009E-2</c:v>
                </c:pt>
                <c:pt idx="162">
                  <c:v>9.1999999999999998E-2</c:v>
                </c:pt>
                <c:pt idx="163">
                  <c:v>0.09</c:v>
                </c:pt>
                <c:pt idx="164">
                  <c:v>6.9000000000000006E-2</c:v>
                </c:pt>
                <c:pt idx="165">
                  <c:v>0.08</c:v>
                </c:pt>
                <c:pt idx="166">
                  <c:v>7.6999999999999999E-2</c:v>
                </c:pt>
                <c:pt idx="167">
                  <c:v>7.2000000000000008E-2</c:v>
                </c:pt>
                <c:pt idx="168">
                  <c:v>7.9000000000000001E-2</c:v>
                </c:pt>
                <c:pt idx="169">
                  <c:v>7.9000000000000001E-2</c:v>
                </c:pt>
                <c:pt idx="170">
                  <c:v>7.9000000000000001E-2</c:v>
                </c:pt>
                <c:pt idx="171">
                  <c:v>5.5999999999999994E-2</c:v>
                </c:pt>
                <c:pt idx="172">
                  <c:v>5.9000000000000004E-2</c:v>
                </c:pt>
                <c:pt idx="173">
                  <c:v>6.0999999999999999E-2</c:v>
                </c:pt>
                <c:pt idx="174">
                  <c:v>6.8000000000000005E-2</c:v>
                </c:pt>
                <c:pt idx="175">
                  <c:v>0.06</c:v>
                </c:pt>
                <c:pt idx="176">
                  <c:v>6.0999999999999999E-2</c:v>
                </c:pt>
                <c:pt idx="177">
                  <c:v>5.7000000000000002E-2</c:v>
                </c:pt>
                <c:pt idx="178">
                  <c:v>5.5999999999999994E-2</c:v>
                </c:pt>
                <c:pt idx="179">
                  <c:v>6.2E-2</c:v>
                </c:pt>
                <c:pt idx="180">
                  <c:v>5.9000000000000004E-2</c:v>
                </c:pt>
                <c:pt idx="181">
                  <c:v>5.9000000000000004E-2</c:v>
                </c:pt>
                <c:pt idx="182">
                  <c:v>5.9000000000000004E-2</c:v>
                </c:pt>
                <c:pt idx="183">
                  <c:v>6.8000000000000005E-2</c:v>
                </c:pt>
                <c:pt idx="184">
                  <c:v>0.06</c:v>
                </c:pt>
                <c:pt idx="185">
                  <c:v>0.06</c:v>
                </c:pt>
                <c:pt idx="186">
                  <c:v>6.2E-2</c:v>
                </c:pt>
                <c:pt idx="187">
                  <c:v>0.06</c:v>
                </c:pt>
                <c:pt idx="188">
                  <c:v>6.3E-2</c:v>
                </c:pt>
                <c:pt idx="189">
                  <c:v>6.0999999999999999E-2</c:v>
                </c:pt>
                <c:pt idx="190">
                  <c:v>6.0999999999999999E-2</c:v>
                </c:pt>
                <c:pt idx="191">
                  <c:v>6.2E-2</c:v>
                </c:pt>
                <c:pt idx="192">
                  <c:v>0.06</c:v>
                </c:pt>
                <c:pt idx="193">
                  <c:v>0.06</c:v>
                </c:pt>
                <c:pt idx="194">
                  <c:v>0.06</c:v>
                </c:pt>
                <c:pt idx="195">
                  <c:v>7.5999999999999998E-2</c:v>
                </c:pt>
                <c:pt idx="196">
                  <c:v>6.5000000000000002E-2</c:v>
                </c:pt>
                <c:pt idx="197">
                  <c:v>6.5000000000000002E-2</c:v>
                </c:pt>
                <c:pt idx="198">
                  <c:v>7.5999999999999998E-2</c:v>
                </c:pt>
                <c:pt idx="199">
                  <c:v>6.4000000000000001E-2</c:v>
                </c:pt>
                <c:pt idx="200">
                  <c:v>0.06</c:v>
                </c:pt>
                <c:pt idx="201">
                  <c:v>6.6000000000000003E-2</c:v>
                </c:pt>
                <c:pt idx="202">
                  <c:v>6.2E-2</c:v>
                </c:pt>
                <c:pt idx="203">
                  <c:v>6.0999999999999999E-2</c:v>
                </c:pt>
                <c:pt idx="204">
                  <c:v>6.2E-2</c:v>
                </c:pt>
                <c:pt idx="205">
                  <c:v>6.2E-2</c:v>
                </c:pt>
                <c:pt idx="206">
                  <c:v>6.2E-2</c:v>
                </c:pt>
                <c:pt idx="207">
                  <c:v>0.06</c:v>
                </c:pt>
                <c:pt idx="208">
                  <c:v>7.0000000000000007E-2</c:v>
                </c:pt>
                <c:pt idx="209">
                  <c:v>6.8000000000000005E-2</c:v>
                </c:pt>
                <c:pt idx="210">
                  <c:v>0.06</c:v>
                </c:pt>
                <c:pt idx="211">
                  <c:v>0.06</c:v>
                </c:pt>
                <c:pt idx="212">
                  <c:v>6.0999999999999999E-2</c:v>
                </c:pt>
                <c:pt idx="213">
                  <c:v>5.7999999999999996E-2</c:v>
                </c:pt>
                <c:pt idx="214">
                  <c:v>5.9000000000000004E-2</c:v>
                </c:pt>
                <c:pt idx="215">
                  <c:v>5.4000000000000006E-2</c:v>
                </c:pt>
                <c:pt idx="216">
                  <c:v>5.7000000000000002E-2</c:v>
                </c:pt>
                <c:pt idx="217">
                  <c:v>5.7000000000000002E-2</c:v>
                </c:pt>
                <c:pt idx="218">
                  <c:v>5.7000000000000002E-2</c:v>
                </c:pt>
                <c:pt idx="219">
                  <c:v>8.5000000000000006E-2</c:v>
                </c:pt>
                <c:pt idx="220">
                  <c:v>5.4000000000000006E-2</c:v>
                </c:pt>
                <c:pt idx="221">
                  <c:v>0.05</c:v>
                </c:pt>
                <c:pt idx="222">
                  <c:v>6.3E-2</c:v>
                </c:pt>
                <c:pt idx="223">
                  <c:v>4.8000000000000001E-2</c:v>
                </c:pt>
                <c:pt idx="224">
                  <c:v>4.4000000000000004E-2</c:v>
                </c:pt>
                <c:pt idx="225">
                  <c:v>5.7999999999999996E-2</c:v>
                </c:pt>
                <c:pt idx="226">
                  <c:v>4.7E-2</c:v>
                </c:pt>
                <c:pt idx="227">
                  <c:v>6.2E-2</c:v>
                </c:pt>
                <c:pt idx="228">
                  <c:v>6.9000000000000006E-2</c:v>
                </c:pt>
                <c:pt idx="229">
                  <c:v>6.9000000000000006E-2</c:v>
                </c:pt>
                <c:pt idx="230">
                  <c:v>6.9000000000000006E-2</c:v>
                </c:pt>
                <c:pt idx="231">
                  <c:v>-1.1000000000000001E-2</c:v>
                </c:pt>
                <c:pt idx="232">
                  <c:v>3.9E-2</c:v>
                </c:pt>
                <c:pt idx="233">
                  <c:v>4.4000000000000004E-2</c:v>
                </c:pt>
              </c:numCache>
            </c:numRef>
          </c:val>
          <c:smooth val="0"/>
          <c:extLst>
            <c:ext xmlns:c16="http://schemas.microsoft.com/office/drawing/2014/chart" uri="{C3380CC4-5D6E-409C-BE32-E72D297353CC}">
              <c16:uniqueId val="{00000001-7070-4702-A2E2-8FF986526282}"/>
            </c:ext>
          </c:extLst>
        </c:ser>
        <c:ser>
          <c:idx val="4"/>
          <c:order val="4"/>
          <c:tx>
            <c:strRef>
              <c:f>IP!$T$6</c:f>
              <c:strCache>
                <c:ptCount val="1"/>
                <c:pt idx="0">
                  <c:v>Canada Industrial Production YoY</c:v>
                </c:pt>
              </c:strCache>
            </c:strRef>
          </c:tx>
          <c:spPr>
            <a:ln w="12700" cap="rnd">
              <a:solidFill>
                <a:schemeClr val="accent5"/>
              </a:solidFill>
              <a:round/>
            </a:ln>
            <a:effectLst/>
          </c:spPr>
          <c:marker>
            <c:symbol val="none"/>
          </c:marker>
          <c:cat>
            <c:numRef>
              <c:f>IP!$O$7:$O$240</c:f>
              <c:numCache>
                <c:formatCode>m/d/yyyy</c:formatCode>
                <c:ptCount val="234"/>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pt idx="217">
                  <c:v>43496</c:v>
                </c:pt>
                <c:pt idx="218">
                  <c:v>43524</c:v>
                </c:pt>
                <c:pt idx="219">
                  <c:v>43555</c:v>
                </c:pt>
                <c:pt idx="220">
                  <c:v>43585</c:v>
                </c:pt>
                <c:pt idx="221">
                  <c:v>43616</c:v>
                </c:pt>
                <c:pt idx="222">
                  <c:v>43646</c:v>
                </c:pt>
                <c:pt idx="223">
                  <c:v>43677</c:v>
                </c:pt>
                <c:pt idx="224">
                  <c:v>43708</c:v>
                </c:pt>
                <c:pt idx="225">
                  <c:v>43738</c:v>
                </c:pt>
                <c:pt idx="226">
                  <c:v>43769</c:v>
                </c:pt>
                <c:pt idx="227">
                  <c:v>43799</c:v>
                </c:pt>
                <c:pt idx="228">
                  <c:v>43830</c:v>
                </c:pt>
                <c:pt idx="229">
                  <c:v>43861</c:v>
                </c:pt>
                <c:pt idx="230">
                  <c:v>43890</c:v>
                </c:pt>
                <c:pt idx="231">
                  <c:v>43921</c:v>
                </c:pt>
                <c:pt idx="232">
                  <c:v>43951</c:v>
                </c:pt>
                <c:pt idx="233">
                  <c:v>43982</c:v>
                </c:pt>
              </c:numCache>
            </c:numRef>
          </c:cat>
          <c:val>
            <c:numRef>
              <c:f>IP!$T$7:$T$240</c:f>
              <c:numCache>
                <c:formatCode>General</c:formatCode>
                <c:ptCount val="234"/>
                <c:pt idx="12" formatCode="0.0%">
                  <c:v>-6.525123141754785E-2</c:v>
                </c:pt>
                <c:pt idx="13" formatCode="0.0%">
                  <c:v>-1.1062696201342814E-2</c:v>
                </c:pt>
                <c:pt idx="14" formatCode="0.0%">
                  <c:v>4.3471590037325036E-4</c:v>
                </c:pt>
                <c:pt idx="15" formatCode="0.0%">
                  <c:v>5.5243560878059927E-3</c:v>
                </c:pt>
                <c:pt idx="16" formatCode="0.0%">
                  <c:v>1.7442955740390786E-2</c:v>
                </c:pt>
                <c:pt idx="17" formatCode="0.0%">
                  <c:v>1.3734262231632544E-2</c:v>
                </c:pt>
                <c:pt idx="18" formatCode="0.0%">
                  <c:v>1.7077400484885485E-2</c:v>
                </c:pt>
                <c:pt idx="19" formatCode="0.0%">
                  <c:v>3.8966930013055956E-2</c:v>
                </c:pt>
                <c:pt idx="20" formatCode="0.0%">
                  <c:v>3.2309429373787779E-2</c:v>
                </c:pt>
                <c:pt idx="21" formatCode="0.0%">
                  <c:v>3.8886732761763687E-2</c:v>
                </c:pt>
                <c:pt idx="22" formatCode="0.0%">
                  <c:v>4.3152536607964809E-2</c:v>
                </c:pt>
                <c:pt idx="23" formatCode="0.0%">
                  <c:v>3.2487348185526788E-2</c:v>
                </c:pt>
                <c:pt idx="24" formatCode="0.0%">
                  <c:v>3.9827640555023525E-2</c:v>
                </c:pt>
                <c:pt idx="25" formatCode="0.0%">
                  <c:v>1.7463177101020522E-2</c:v>
                </c:pt>
                <c:pt idx="26" formatCode="0.0%">
                  <c:v>5.8362940810605668E-3</c:v>
                </c:pt>
                <c:pt idx="27" formatCode="0.0%">
                  <c:v>4.9022118279018478E-3</c:v>
                </c:pt>
                <c:pt idx="28" formatCode="0.0%">
                  <c:v>-1.2952619279400057E-2</c:v>
                </c:pt>
                <c:pt idx="29" formatCode="0.0%">
                  <c:v>-1.2397181437915794E-2</c:v>
                </c:pt>
                <c:pt idx="30" formatCode="0.0%">
                  <c:v>-6.8061835322593689E-3</c:v>
                </c:pt>
                <c:pt idx="31" formatCode="0.0%">
                  <c:v>-7.0387452841805809E-3</c:v>
                </c:pt>
                <c:pt idx="32" formatCode="0.0%">
                  <c:v>-1.7169139299436309E-2</c:v>
                </c:pt>
                <c:pt idx="33" formatCode="0.0%">
                  <c:v>1.0270502798988002E-2</c:v>
                </c:pt>
                <c:pt idx="34" formatCode="0.0%">
                  <c:v>7.9041384292350969E-3</c:v>
                </c:pt>
                <c:pt idx="35" formatCode="0.0%">
                  <c:v>1.5233365199142535E-2</c:v>
                </c:pt>
                <c:pt idx="36" formatCode="0.0%">
                  <c:v>3.1086719650410322E-2</c:v>
                </c:pt>
                <c:pt idx="37" formatCode="0.0%">
                  <c:v>2.1386426506610157E-2</c:v>
                </c:pt>
                <c:pt idx="38" formatCode="0.0%">
                  <c:v>1.3208644631552691E-2</c:v>
                </c:pt>
                <c:pt idx="39" formatCode="0.0%">
                  <c:v>2.4697265265559931E-2</c:v>
                </c:pt>
                <c:pt idx="40" formatCode="0.0%">
                  <c:v>3.1500471810729902E-2</c:v>
                </c:pt>
                <c:pt idx="41" formatCode="0.0%">
                  <c:v>2.8471207581709734E-2</c:v>
                </c:pt>
                <c:pt idx="42" formatCode="0.0%">
                  <c:v>4.0541848639969125E-2</c:v>
                </c:pt>
                <c:pt idx="43" formatCode="0.0%">
                  <c:v>2.3233265594304386E-2</c:v>
                </c:pt>
                <c:pt idx="44" formatCode="0.0%">
                  <c:v>4.0217093548828853E-2</c:v>
                </c:pt>
                <c:pt idx="45" formatCode="0.0%">
                  <c:v>2.5206529381938569E-2</c:v>
                </c:pt>
                <c:pt idx="46" formatCode="0.0%">
                  <c:v>2.1747193753050231E-2</c:v>
                </c:pt>
                <c:pt idx="47" formatCode="0.0%">
                  <c:v>2.2537832356415377E-2</c:v>
                </c:pt>
                <c:pt idx="48" formatCode="0.0%">
                  <c:v>1.6888696583152285E-2</c:v>
                </c:pt>
                <c:pt idx="49" formatCode="0.0%">
                  <c:v>2.8199710331955119E-2</c:v>
                </c:pt>
                <c:pt idx="50" formatCode="0.0%">
                  <c:v>2.5234087615650491E-2</c:v>
                </c:pt>
                <c:pt idx="51" formatCode="0.0%">
                  <c:v>6.639588859416401E-3</c:v>
                </c:pt>
                <c:pt idx="52" formatCode="0.0%">
                  <c:v>1.8150055522031083E-2</c:v>
                </c:pt>
                <c:pt idx="53" formatCode="0.0%">
                  <c:v>2.875266023603551E-2</c:v>
                </c:pt>
                <c:pt idx="54" formatCode="0.0%">
                  <c:v>1.4194953513442465E-2</c:v>
                </c:pt>
                <c:pt idx="55" formatCode="0.0%">
                  <c:v>2.4193192961579513E-2</c:v>
                </c:pt>
                <c:pt idx="56" formatCode="0.0%">
                  <c:v>2.3418426409028248E-2</c:v>
                </c:pt>
                <c:pt idx="57" formatCode="0.0%">
                  <c:v>2.2630332077307136E-2</c:v>
                </c:pt>
                <c:pt idx="58" formatCode="0.0%">
                  <c:v>2.0940407726551813E-2</c:v>
                </c:pt>
                <c:pt idx="59" formatCode="0.0%">
                  <c:v>2.8380948229357994E-2</c:v>
                </c:pt>
                <c:pt idx="60" formatCode="0.0%">
                  <c:v>4.0024439074151763E-2</c:v>
                </c:pt>
                <c:pt idx="61" formatCode="0.0%">
                  <c:v>2.2185054109231217E-2</c:v>
                </c:pt>
                <c:pt idx="62" formatCode="0.0%">
                  <c:v>2.7937319072017797E-2</c:v>
                </c:pt>
                <c:pt idx="63" formatCode="0.0%">
                  <c:v>3.7439305231895981E-2</c:v>
                </c:pt>
                <c:pt idx="64" formatCode="0.0%">
                  <c:v>1.5626268585625214E-2</c:v>
                </c:pt>
                <c:pt idx="65" formatCode="0.0%">
                  <c:v>6.7541971935423106E-3</c:v>
                </c:pt>
                <c:pt idx="66" formatCode="0.0%">
                  <c:v>3.4127390940728031E-3</c:v>
                </c:pt>
                <c:pt idx="67" formatCode="0.0%">
                  <c:v>1.9929051500864325E-3</c:v>
                </c:pt>
                <c:pt idx="68" formatCode="0.0%">
                  <c:v>-3.8651331219393681E-3</c:v>
                </c:pt>
                <c:pt idx="69" formatCode="0.0%">
                  <c:v>-1.9366681718953282E-2</c:v>
                </c:pt>
                <c:pt idx="70" formatCode="0.0%">
                  <c:v>-1.647128019355959E-2</c:v>
                </c:pt>
                <c:pt idx="71" formatCode="0.0%">
                  <c:v>-2.8477265080445791E-2</c:v>
                </c:pt>
                <c:pt idx="72" formatCode="0.0%">
                  <c:v>-3.2633097298714886E-2</c:v>
                </c:pt>
                <c:pt idx="73" formatCode="0.0%">
                  <c:v>-3.0598936032862345E-2</c:v>
                </c:pt>
                <c:pt idx="74" formatCode="0.0%">
                  <c:v>-1.7825175250480552E-2</c:v>
                </c:pt>
                <c:pt idx="75" formatCode="0.0%">
                  <c:v>-1.6422242388805297E-2</c:v>
                </c:pt>
                <c:pt idx="76" formatCode="0.0%">
                  <c:v>-1.4519825197186087E-2</c:v>
                </c:pt>
                <c:pt idx="77" formatCode="0.0%">
                  <c:v>-1.1408305246219275E-2</c:v>
                </c:pt>
                <c:pt idx="78" formatCode="0.0%">
                  <c:v>-1.578232755723441E-3</c:v>
                </c:pt>
                <c:pt idx="79" formatCode="0.0%">
                  <c:v>-1.3893064204423489E-2</c:v>
                </c:pt>
                <c:pt idx="80" formatCode="0.0%">
                  <c:v>-5.1609500668663433E-3</c:v>
                </c:pt>
                <c:pt idx="81" formatCode="0.0%">
                  <c:v>2.2833600815252986E-3</c:v>
                </c:pt>
                <c:pt idx="82" formatCode="0.0%">
                  <c:v>-6.6705809439931985E-3</c:v>
                </c:pt>
                <c:pt idx="83" formatCode="0.0%">
                  <c:v>-6.2092661776335101E-3</c:v>
                </c:pt>
                <c:pt idx="84" formatCode="0.0%">
                  <c:v>-2.9000398528426952E-2</c:v>
                </c:pt>
                <c:pt idx="85" formatCode="0.0%">
                  <c:v>-2.3288304204832744E-2</c:v>
                </c:pt>
                <c:pt idx="86" formatCode="0.0%">
                  <c:v>-3.4383144155592404E-2</c:v>
                </c:pt>
                <c:pt idx="87" formatCode="0.0%">
                  <c:v>-3.5859542280420542E-2</c:v>
                </c:pt>
                <c:pt idx="88" formatCode="0.0%">
                  <c:v>-2.5335896666315194E-2</c:v>
                </c:pt>
                <c:pt idx="89" formatCode="0.0%">
                  <c:v>-3.2808568991394282E-2</c:v>
                </c:pt>
                <c:pt idx="90" formatCode="0.0%">
                  <c:v>-3.1288710320238722E-2</c:v>
                </c:pt>
                <c:pt idx="91" formatCode="0.0%">
                  <c:v>-7.8473749537268933E-3</c:v>
                </c:pt>
                <c:pt idx="92" formatCode="0.0%">
                  <c:v>-2.4705249121630191E-2</c:v>
                </c:pt>
                <c:pt idx="93" formatCode="0.0%">
                  <c:v>-2.8169779877718959E-2</c:v>
                </c:pt>
                <c:pt idx="94" formatCode="0.0%">
                  <c:v>-2.5599978107982424E-2</c:v>
                </c:pt>
                <c:pt idx="95" formatCode="0.0%">
                  <c:v>-3.9195133261806681E-2</c:v>
                </c:pt>
                <c:pt idx="96" formatCode="0.0%">
                  <c:v>-5.6544561090015599E-2</c:v>
                </c:pt>
                <c:pt idx="97" formatCode="0.0%">
                  <c:v>-6.8310968381096515E-2</c:v>
                </c:pt>
                <c:pt idx="98" formatCode="0.0%">
                  <c:v>-8.5777377523622578E-2</c:v>
                </c:pt>
                <c:pt idx="99" formatCode="0.0%">
                  <c:v>-0.10963241961358727</c:v>
                </c:pt>
                <c:pt idx="100" formatCode="0.0%">
                  <c:v>-0.13281325857721082</c:v>
                </c:pt>
                <c:pt idx="101" formatCode="0.0%">
                  <c:v>-0.13333035629559753</c:v>
                </c:pt>
                <c:pt idx="102" formatCode="0.0%">
                  <c:v>-0.13883784737955518</c:v>
                </c:pt>
                <c:pt idx="103" formatCode="0.0%">
                  <c:v>-0.15113538783158342</c:v>
                </c:pt>
                <c:pt idx="104" formatCode="0.0%">
                  <c:v>-0.14409639890733117</c:v>
                </c:pt>
                <c:pt idx="105" formatCode="0.0%">
                  <c:v>-0.11950632065100331</c:v>
                </c:pt>
                <c:pt idx="106" formatCode="0.0%">
                  <c:v>-0.11627887383275992</c:v>
                </c:pt>
                <c:pt idx="107" formatCode="0.0%">
                  <c:v>-9.049004852220055E-2</c:v>
                </c:pt>
                <c:pt idx="108" formatCode="0.0%">
                  <c:v>-6.1454597109272369E-2</c:v>
                </c:pt>
                <c:pt idx="109" formatCode="0.0%">
                  <c:v>-3.8919338699801354E-2</c:v>
                </c:pt>
                <c:pt idx="110" formatCode="0.0%">
                  <c:v>-1.408983336179781E-3</c:v>
                </c:pt>
                <c:pt idx="111" formatCode="0.0%">
                  <c:v>3.7702503681885213E-2</c:v>
                </c:pt>
                <c:pt idx="112" formatCode="0.0%">
                  <c:v>5.4973495378886517E-2</c:v>
                </c:pt>
                <c:pt idx="113" formatCode="0.0%">
                  <c:v>8.5000933899254782E-2</c:v>
                </c:pt>
                <c:pt idx="114" formatCode="0.0%">
                  <c:v>9.4174992333392549E-2</c:v>
                </c:pt>
                <c:pt idx="115" formatCode="0.0%">
                  <c:v>9.4983387845332334E-2</c:v>
                </c:pt>
                <c:pt idx="116" formatCode="0.0%">
                  <c:v>9.6161697329453677E-2</c:v>
                </c:pt>
                <c:pt idx="117" formatCode="0.0%">
                  <c:v>6.6568601910038883E-2</c:v>
                </c:pt>
                <c:pt idx="118" formatCode="0.0%">
                  <c:v>7.9606954565244248E-2</c:v>
                </c:pt>
                <c:pt idx="119" formatCode="0.0%">
                  <c:v>7.0629647307073995E-2</c:v>
                </c:pt>
                <c:pt idx="120" formatCode="0.0%">
                  <c:v>9.4478183274369298E-2</c:v>
                </c:pt>
                <c:pt idx="121" formatCode="0.0%">
                  <c:v>7.4998834553167582E-2</c:v>
                </c:pt>
                <c:pt idx="122" formatCode="0.0%">
                  <c:v>5.0089483682207669E-2</c:v>
                </c:pt>
                <c:pt idx="123" formatCode="0.0%">
                  <c:v>5.1467257716766968E-2</c:v>
                </c:pt>
                <c:pt idx="124" formatCode="0.0%">
                  <c:v>5.9917336575987523E-2</c:v>
                </c:pt>
                <c:pt idx="125" formatCode="0.0%">
                  <c:v>1.9325004971491921E-2</c:v>
                </c:pt>
                <c:pt idx="126" formatCode="0.0%">
                  <c:v>2.1046793269982489E-2</c:v>
                </c:pt>
                <c:pt idx="127" formatCode="0.0%">
                  <c:v>4.1440255489210376E-2</c:v>
                </c:pt>
                <c:pt idx="128" formatCode="0.0%">
                  <c:v>5.651425936435861E-2</c:v>
                </c:pt>
                <c:pt idx="129" formatCode="0.0%">
                  <c:v>7.1811766668354649E-2</c:v>
                </c:pt>
                <c:pt idx="130" formatCode="0.0%">
                  <c:v>5.1186120375249056E-2</c:v>
                </c:pt>
                <c:pt idx="131" formatCode="0.0%">
                  <c:v>4.5184583393213851E-2</c:v>
                </c:pt>
                <c:pt idx="132" formatCode="0.0%">
                  <c:v>3.7233690093775751E-2</c:v>
                </c:pt>
                <c:pt idx="133" formatCode="0.0%">
                  <c:v>3.8398714068060613E-2</c:v>
                </c:pt>
                <c:pt idx="134" formatCode="0.0%">
                  <c:v>2.209780854188792E-2</c:v>
                </c:pt>
                <c:pt idx="135" formatCode="0.0%">
                  <c:v>1.1180163466453674E-2</c:v>
                </c:pt>
                <c:pt idx="136" formatCode="0.0%">
                  <c:v>1.6533630875747329E-2</c:v>
                </c:pt>
                <c:pt idx="137" formatCode="0.0%">
                  <c:v>3.4117379859768482E-2</c:v>
                </c:pt>
                <c:pt idx="138" formatCode="0.0%">
                  <c:v>2.0367357906689865E-2</c:v>
                </c:pt>
                <c:pt idx="139" formatCode="0.0%">
                  <c:v>-2.8483084448802654E-3</c:v>
                </c:pt>
                <c:pt idx="140" formatCode="0.0%">
                  <c:v>-2.546002915313228E-2</c:v>
                </c:pt>
                <c:pt idx="141" formatCode="0.0%">
                  <c:v>-3.512321472740465E-2</c:v>
                </c:pt>
                <c:pt idx="142" formatCode="0.0%">
                  <c:v>-2.8033379070874553E-2</c:v>
                </c:pt>
                <c:pt idx="143" formatCode="0.0%">
                  <c:v>-1.6014569413771884E-2</c:v>
                </c:pt>
                <c:pt idx="144" formatCode="0.0%">
                  <c:v>-3.0250340944757204E-2</c:v>
                </c:pt>
                <c:pt idx="145" formatCode="0.0%">
                  <c:v>-1.9756166145570853E-2</c:v>
                </c:pt>
                <c:pt idx="146" formatCode="0.0%">
                  <c:v>1.1473026152922561E-2</c:v>
                </c:pt>
                <c:pt idx="147" formatCode="0.0%">
                  <c:v>1.3521765185359857E-2</c:v>
                </c:pt>
                <c:pt idx="148" formatCode="0.0%">
                  <c:v>-7.9086091261404423E-4</c:v>
                </c:pt>
                <c:pt idx="149" formatCode="0.0%">
                  <c:v>-2.8635868325688207E-3</c:v>
                </c:pt>
                <c:pt idx="150" formatCode="0.0%">
                  <c:v>-3.4830181626654966E-4</c:v>
                </c:pt>
                <c:pt idx="151" formatCode="0.0%">
                  <c:v>8.8649257040211982E-3</c:v>
                </c:pt>
                <c:pt idx="152" formatCode="0.0%">
                  <c:v>2.8011357274713378E-2</c:v>
                </c:pt>
                <c:pt idx="153" formatCode="0.0%">
                  <c:v>4.1643983973777443E-2</c:v>
                </c:pt>
                <c:pt idx="154" formatCode="0.0%">
                  <c:v>5.5122601908965452E-2</c:v>
                </c:pt>
                <c:pt idx="155" formatCode="0.0%">
                  <c:v>4.3661023909472574E-2</c:v>
                </c:pt>
                <c:pt idx="156" formatCode="0.0%">
                  <c:v>3.8148239378125615E-2</c:v>
                </c:pt>
                <c:pt idx="157" formatCode="0.0%">
                  <c:v>3.1654467838549527E-2</c:v>
                </c:pt>
                <c:pt idx="158" formatCode="0.0%">
                  <c:v>3.8285063227040617E-2</c:v>
                </c:pt>
                <c:pt idx="159" formatCode="0.0%">
                  <c:v>3.9780306002353827E-2</c:v>
                </c:pt>
                <c:pt idx="160" formatCode="0.0%">
                  <c:v>5.5767432427864749E-2</c:v>
                </c:pt>
                <c:pt idx="161" formatCode="0.0%">
                  <c:v>6.7505901754148168E-2</c:v>
                </c:pt>
                <c:pt idx="162" formatCode="0.0%">
                  <c:v>8.1089119849073299E-2</c:v>
                </c:pt>
                <c:pt idx="163" formatCode="0.0%">
                  <c:v>6.8343874575650387E-2</c:v>
                </c:pt>
                <c:pt idx="164" formatCode="0.0%">
                  <c:v>4.2940125111706973E-2</c:v>
                </c:pt>
                <c:pt idx="165" formatCode="0.0%">
                  <c:v>4.8600952883953275E-2</c:v>
                </c:pt>
                <c:pt idx="166" formatCode="0.0%">
                  <c:v>4.0638174708927721E-2</c:v>
                </c:pt>
                <c:pt idx="167" formatCode="0.0%">
                  <c:v>4.0241443194176441E-2</c:v>
                </c:pt>
                <c:pt idx="168" formatCode="0.0%">
                  <c:v>5.3382884038658318E-2</c:v>
                </c:pt>
                <c:pt idx="169" formatCode="0.0%">
                  <c:v>4.3162972017575685E-2</c:v>
                </c:pt>
                <c:pt idx="170" formatCode="0.0%">
                  <c:v>1.8186054829112841E-2</c:v>
                </c:pt>
                <c:pt idx="171" formatCode="0.0%">
                  <c:v>8.4892846362814023E-3</c:v>
                </c:pt>
                <c:pt idx="172" formatCode="0.0%">
                  <c:v>-9.4363533043243519E-3</c:v>
                </c:pt>
                <c:pt idx="173" formatCode="0.0%">
                  <c:v>-1.9577396981255824E-2</c:v>
                </c:pt>
                <c:pt idx="174" formatCode="0.0%">
                  <c:v>-2.5162127107652421E-2</c:v>
                </c:pt>
                <c:pt idx="175" formatCode="0.0%">
                  <c:v>-1.2312309144704603E-2</c:v>
                </c:pt>
                <c:pt idx="176" formatCode="0.0%">
                  <c:v>1.687481256158696E-2</c:v>
                </c:pt>
                <c:pt idx="177" formatCode="0.0%">
                  <c:v>-1.8071542528644735E-2</c:v>
                </c:pt>
                <c:pt idx="178" formatCode="0.0%">
                  <c:v>-2.2940582238956786E-2</c:v>
                </c:pt>
                <c:pt idx="179" formatCode="0.0%">
                  <c:v>-1.9658885243490132E-2</c:v>
                </c:pt>
                <c:pt idx="180" formatCode="0.0%">
                  <c:v>-2.1662834004703924E-2</c:v>
                </c:pt>
                <c:pt idx="181" formatCode="0.0%">
                  <c:v>-1.8632589613255535E-3</c:v>
                </c:pt>
                <c:pt idx="182" formatCode="0.0%">
                  <c:v>-2.6770555582166233E-3</c:v>
                </c:pt>
                <c:pt idx="183" formatCode="0.0%">
                  <c:v>-8.439201936901064E-3</c:v>
                </c:pt>
                <c:pt idx="184" formatCode="0.0%">
                  <c:v>-4.8102561340191974E-3</c:v>
                </c:pt>
                <c:pt idx="185" formatCode="0.0%">
                  <c:v>-3.2770608438984827E-2</c:v>
                </c:pt>
                <c:pt idx="186" formatCode="0.0%">
                  <c:v>-1.15282683137925E-2</c:v>
                </c:pt>
                <c:pt idx="187" formatCode="0.0%">
                  <c:v>-1.5031571640257146E-3</c:v>
                </c:pt>
                <c:pt idx="188" formatCode="0.0%">
                  <c:v>-7.9971982157057697E-3</c:v>
                </c:pt>
                <c:pt idx="189" formatCode="0.0%">
                  <c:v>1.9019126548895926E-2</c:v>
                </c:pt>
                <c:pt idx="190" formatCode="0.0%">
                  <c:v>1.106957558570465E-2</c:v>
                </c:pt>
                <c:pt idx="191" formatCode="0.0%">
                  <c:v>1.7178042330168841E-2</c:v>
                </c:pt>
                <c:pt idx="192" formatCode="0.0%">
                  <c:v>3.3324855769874207E-2</c:v>
                </c:pt>
                <c:pt idx="193" formatCode="0.0%">
                  <c:v>2.3717609730301348E-2</c:v>
                </c:pt>
                <c:pt idx="194" formatCode="0.0%">
                  <c:v>3.1314371097710625E-2</c:v>
                </c:pt>
                <c:pt idx="195" formatCode="0.0%">
                  <c:v>4.4972618097927963E-2</c:v>
                </c:pt>
                <c:pt idx="196" formatCode="0.0%">
                  <c:v>5.1138823936953237E-2</c:v>
                </c:pt>
                <c:pt idx="197" formatCode="0.0%">
                  <c:v>9.4920095623042045E-2</c:v>
                </c:pt>
                <c:pt idx="198" formatCode="0.0%">
                  <c:v>6.7743838935372391E-2</c:v>
                </c:pt>
                <c:pt idx="199" formatCode="0.0%">
                  <c:v>5.1665588183388511E-2</c:v>
                </c:pt>
                <c:pt idx="200" formatCode="0.0%">
                  <c:v>3.6716827572659927E-2</c:v>
                </c:pt>
                <c:pt idx="201" formatCode="0.0%">
                  <c:v>3.3596525442489478E-2</c:v>
                </c:pt>
                <c:pt idx="202" formatCode="0.0%">
                  <c:v>3.4178499524560868E-2</c:v>
                </c:pt>
                <c:pt idx="203" formatCode="0.0%">
                  <c:v>4.1222801749117632E-2</c:v>
                </c:pt>
                <c:pt idx="204" formatCode="0.0%">
                  <c:v>3.2890049561768331E-2</c:v>
                </c:pt>
                <c:pt idx="205" formatCode="0.0%">
                  <c:v>2.4619676111268918E-2</c:v>
                </c:pt>
                <c:pt idx="206" formatCode="0.0%">
                  <c:v>3.4826501360875062E-2</c:v>
                </c:pt>
                <c:pt idx="207" formatCode="0.0%">
                  <c:v>4.366900073503821E-2</c:v>
                </c:pt>
                <c:pt idx="208" formatCode="0.0%">
                  <c:v>3.5381050463439756E-2</c:v>
                </c:pt>
                <c:pt idx="209" formatCode="0.0%">
                  <c:v>2.4266341247175305E-2</c:v>
                </c:pt>
                <c:pt idx="210" formatCode="0.0%">
                  <c:v>3.1339611782023491E-2</c:v>
                </c:pt>
                <c:pt idx="211" formatCode="0.0%">
                  <c:v>3.8774078066838857E-2</c:v>
                </c:pt>
                <c:pt idx="212" formatCode="0.0%">
                  <c:v>4.296215878510723E-2</c:v>
                </c:pt>
                <c:pt idx="213" formatCode="0.0%">
                  <c:v>3.658667183420361E-2</c:v>
                </c:pt>
                <c:pt idx="214" formatCode="0.0%">
                  <c:v>4.2567071260164013E-2</c:v>
                </c:pt>
                <c:pt idx="215" formatCode="0.0%">
                  <c:v>1.9692917987497172E-2</c:v>
                </c:pt>
                <c:pt idx="216" formatCode="0.0%">
                  <c:v>3.0952297342716761E-3</c:v>
                </c:pt>
                <c:pt idx="217" formatCode="0.0%">
                  <c:v>8.7899733301066707E-3</c:v>
                </c:pt>
                <c:pt idx="218" formatCode="0.0%">
                  <c:v>-4.9427842100920882E-3</c:v>
                </c:pt>
                <c:pt idx="219" formatCode="0.0%">
                  <c:v>-6.9983467888411477E-3</c:v>
                </c:pt>
                <c:pt idx="220" formatCode="0.0%">
                  <c:v>5.4806511132883262E-3</c:v>
                </c:pt>
                <c:pt idx="221" formatCode="0.0%">
                  <c:v>1.1588283869427229E-2</c:v>
                </c:pt>
                <c:pt idx="222" formatCode="0.0%">
                  <c:v>-1.1581047578598236E-3</c:v>
                </c:pt>
                <c:pt idx="223" formatCode="0.0%">
                  <c:v>-2.3189101073542329E-2</c:v>
                </c:pt>
                <c:pt idx="224" formatCode="0.0%">
                  <c:v>-1.8343758899374452E-2</c:v>
                </c:pt>
                <c:pt idx="225" formatCode="0.0%">
                  <c:v>-1.9478970140773044E-2</c:v>
                </c:pt>
                <c:pt idx="226" formatCode="0.0%">
                  <c:v>-2.1722636080564461E-2</c:v>
                </c:pt>
                <c:pt idx="227" formatCode="0.0%">
                  <c:v>-1.711437453635134E-2</c:v>
                </c:pt>
                <c:pt idx="228" formatCode="0.0%">
                  <c:v>-7.301606353397716E-3</c:v>
                </c:pt>
                <c:pt idx="229" formatCode="0.0%">
                  <c:v>-8.7933451444192068E-3</c:v>
                </c:pt>
                <c:pt idx="230" formatCode="0.0%">
                  <c:v>-9.2964824120578271E-5</c:v>
                </c:pt>
                <c:pt idx="231" formatCode="0.0%">
                  <c:v>-7.0966939166573373E-2</c:v>
                </c:pt>
                <c:pt idx="232" formatCode="0.0%">
                  <c:v>-0.22536144786890433</c:v>
                </c:pt>
              </c:numCache>
            </c:numRef>
          </c:val>
          <c:smooth val="0"/>
          <c:extLst>
            <c:ext xmlns:c16="http://schemas.microsoft.com/office/drawing/2014/chart" uri="{C3380CC4-5D6E-409C-BE32-E72D297353CC}">
              <c16:uniqueId val="{00000002-7070-4702-A2E2-8FF986526282}"/>
            </c:ext>
          </c:extLst>
        </c:ser>
        <c:dLbls>
          <c:showLegendKey val="0"/>
          <c:showVal val="0"/>
          <c:showCatName val="0"/>
          <c:showSerName val="0"/>
          <c:showPercent val="0"/>
          <c:showBubbleSize val="0"/>
        </c:dLbls>
        <c:smooth val="0"/>
        <c:axId val="410274848"/>
        <c:axId val="410276024"/>
        <c:extLst>
          <c:ext xmlns:c15="http://schemas.microsoft.com/office/drawing/2012/chart" uri="{02D57815-91ED-43cb-92C2-25804820EDAC}">
            <c15:filteredLineSeries>
              <c15:ser>
                <c:idx val="2"/>
                <c:order val="2"/>
                <c:tx>
                  <c:strRef>
                    <c:extLst>
                      <c:ext uri="{02D57815-91ED-43cb-92C2-25804820EDAC}">
                        <c15:formulaRef>
                          <c15:sqref>IP!$R$6</c15:sqref>
                        </c15:formulaRef>
                      </c:ext>
                    </c:extLst>
                    <c:strCache>
                      <c:ptCount val="1"/>
                      <c:pt idx="0">
                        <c:v>Eurozone Industrial Production YoY</c:v>
                      </c:pt>
                    </c:strCache>
                  </c:strRef>
                </c:tx>
                <c:spPr>
                  <a:ln w="12700" cap="rnd">
                    <a:solidFill>
                      <a:schemeClr val="accent3"/>
                    </a:solidFill>
                    <a:round/>
                  </a:ln>
                  <a:effectLst/>
                </c:spPr>
                <c:marker>
                  <c:symbol val="none"/>
                </c:marker>
                <c:cat>
                  <c:numRef>
                    <c:extLst>
                      <c:ext uri="{02D57815-91ED-43cb-92C2-25804820EDAC}">
                        <c15:formulaRef>
                          <c15:sqref>IP!$O$7:$O$240</c15:sqref>
                        </c15:formulaRef>
                      </c:ext>
                    </c:extLst>
                    <c:numCache>
                      <c:formatCode>m/d/yyyy</c:formatCode>
                      <c:ptCount val="234"/>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pt idx="217">
                        <c:v>43496</c:v>
                      </c:pt>
                      <c:pt idx="218">
                        <c:v>43524</c:v>
                      </c:pt>
                      <c:pt idx="219">
                        <c:v>43555</c:v>
                      </c:pt>
                      <c:pt idx="220">
                        <c:v>43585</c:v>
                      </c:pt>
                      <c:pt idx="221">
                        <c:v>43616</c:v>
                      </c:pt>
                      <c:pt idx="222">
                        <c:v>43646</c:v>
                      </c:pt>
                      <c:pt idx="223">
                        <c:v>43677</c:v>
                      </c:pt>
                      <c:pt idx="224">
                        <c:v>43708</c:v>
                      </c:pt>
                      <c:pt idx="225">
                        <c:v>43738</c:v>
                      </c:pt>
                      <c:pt idx="226">
                        <c:v>43769</c:v>
                      </c:pt>
                      <c:pt idx="227">
                        <c:v>43799</c:v>
                      </c:pt>
                      <c:pt idx="228">
                        <c:v>43830</c:v>
                      </c:pt>
                      <c:pt idx="229">
                        <c:v>43861</c:v>
                      </c:pt>
                      <c:pt idx="230">
                        <c:v>43890</c:v>
                      </c:pt>
                      <c:pt idx="231">
                        <c:v>43921</c:v>
                      </c:pt>
                      <c:pt idx="232">
                        <c:v>43951</c:v>
                      </c:pt>
                      <c:pt idx="233">
                        <c:v>43982</c:v>
                      </c:pt>
                    </c:numCache>
                  </c:numRef>
                </c:cat>
                <c:val>
                  <c:numRef>
                    <c:extLst>
                      <c:ext uri="{02D57815-91ED-43cb-92C2-25804820EDAC}">
                        <c15:formulaRef>
                          <c15:sqref>IP!$R$7:$R$240</c15:sqref>
                        </c15:formulaRef>
                      </c:ext>
                    </c:extLst>
                    <c:numCache>
                      <c:formatCode>0.0%</c:formatCode>
                      <c:ptCount val="234"/>
                      <c:pt idx="0">
                        <c:v>6.4000000000000001E-2</c:v>
                      </c:pt>
                      <c:pt idx="1">
                        <c:v>4.8000000000000001E-2</c:v>
                      </c:pt>
                      <c:pt idx="2">
                        <c:v>4.5999999999999999E-2</c:v>
                      </c:pt>
                      <c:pt idx="3">
                        <c:v>3.7999999999999999E-2</c:v>
                      </c:pt>
                      <c:pt idx="4">
                        <c:v>1.3000000000000001E-2</c:v>
                      </c:pt>
                      <c:pt idx="5">
                        <c:v>4.0000000000000001E-3</c:v>
                      </c:pt>
                      <c:pt idx="6">
                        <c:v>0.02</c:v>
                      </c:pt>
                      <c:pt idx="7">
                        <c:v>-8.0000000000000002E-3</c:v>
                      </c:pt>
                      <c:pt idx="8">
                        <c:v>1.1000000000000001E-2</c:v>
                      </c:pt>
                      <c:pt idx="9">
                        <c:v>-4.0000000000000001E-3</c:v>
                      </c:pt>
                      <c:pt idx="10">
                        <c:v>-1.8000000000000002E-2</c:v>
                      </c:pt>
                      <c:pt idx="11">
                        <c:v>-3.6000000000000004E-2</c:v>
                      </c:pt>
                      <c:pt idx="12">
                        <c:v>-4.0999999999999995E-2</c:v>
                      </c:pt>
                      <c:pt idx="13">
                        <c:v>-2.5000000000000001E-2</c:v>
                      </c:pt>
                      <c:pt idx="14">
                        <c:v>-2.8999999999999998E-2</c:v>
                      </c:pt>
                      <c:pt idx="15">
                        <c:v>-1.4999999999999999E-2</c:v>
                      </c:pt>
                      <c:pt idx="16">
                        <c:v>-4.0000000000000001E-3</c:v>
                      </c:pt>
                      <c:pt idx="17">
                        <c:v>-8.0000000000000002E-3</c:v>
                      </c:pt>
                      <c:pt idx="18">
                        <c:v>-5.0000000000000001E-3</c:v>
                      </c:pt>
                      <c:pt idx="19">
                        <c:v>8.0000000000000002E-3</c:v>
                      </c:pt>
                      <c:pt idx="20">
                        <c:v>-9.0000000000000011E-3</c:v>
                      </c:pt>
                      <c:pt idx="21">
                        <c:v>4.0000000000000001E-3</c:v>
                      </c:pt>
                      <c:pt idx="22">
                        <c:v>1.3000000000000001E-2</c:v>
                      </c:pt>
                      <c:pt idx="23">
                        <c:v>2.7000000000000003E-2</c:v>
                      </c:pt>
                      <c:pt idx="24">
                        <c:v>-2E-3</c:v>
                      </c:pt>
                      <c:pt idx="25">
                        <c:v>1.9E-2</c:v>
                      </c:pt>
                      <c:pt idx="26">
                        <c:v>2.1000000000000001E-2</c:v>
                      </c:pt>
                      <c:pt idx="27">
                        <c:v>0</c:v>
                      </c:pt>
                      <c:pt idx="28">
                        <c:v>0.01</c:v>
                      </c:pt>
                      <c:pt idx="29">
                        <c:v>-1.6E-2</c:v>
                      </c:pt>
                      <c:pt idx="30">
                        <c:v>-1.9E-2</c:v>
                      </c:pt>
                      <c:pt idx="31">
                        <c:v>6.9999999999999993E-3</c:v>
                      </c:pt>
                      <c:pt idx="32">
                        <c:v>-1.1000000000000001E-2</c:v>
                      </c:pt>
                      <c:pt idx="33">
                        <c:v>-1.6E-2</c:v>
                      </c:pt>
                      <c:pt idx="34">
                        <c:v>1.3999999999999999E-2</c:v>
                      </c:pt>
                      <c:pt idx="35">
                        <c:v>5.0000000000000001E-3</c:v>
                      </c:pt>
                      <c:pt idx="36">
                        <c:v>2.4E-2</c:v>
                      </c:pt>
                      <c:pt idx="37">
                        <c:v>6.0000000000000001E-3</c:v>
                      </c:pt>
                      <c:pt idx="38">
                        <c:v>1.1000000000000001E-2</c:v>
                      </c:pt>
                      <c:pt idx="39">
                        <c:v>1.6E-2</c:v>
                      </c:pt>
                      <c:pt idx="40">
                        <c:v>2.1000000000000001E-2</c:v>
                      </c:pt>
                      <c:pt idx="41">
                        <c:v>3.9E-2</c:v>
                      </c:pt>
                      <c:pt idx="42">
                        <c:v>3.9E-2</c:v>
                      </c:pt>
                      <c:pt idx="43">
                        <c:v>3.1E-2</c:v>
                      </c:pt>
                      <c:pt idx="44">
                        <c:v>2.5000000000000001E-2</c:v>
                      </c:pt>
                      <c:pt idx="45">
                        <c:v>0.04</c:v>
                      </c:pt>
                      <c:pt idx="46">
                        <c:v>1.8000000000000002E-2</c:v>
                      </c:pt>
                      <c:pt idx="47">
                        <c:v>9.0000000000000011E-3</c:v>
                      </c:pt>
                      <c:pt idx="48">
                        <c:v>6.9999999999999993E-3</c:v>
                      </c:pt>
                      <c:pt idx="49">
                        <c:v>1.4999999999999999E-2</c:v>
                      </c:pt>
                      <c:pt idx="50">
                        <c:v>9.0000000000000011E-3</c:v>
                      </c:pt>
                      <c:pt idx="51">
                        <c:v>0.01</c:v>
                      </c:pt>
                      <c:pt idx="52">
                        <c:v>1.6E-2</c:v>
                      </c:pt>
                      <c:pt idx="53">
                        <c:v>4.0000000000000001E-3</c:v>
                      </c:pt>
                      <c:pt idx="54">
                        <c:v>1.1000000000000001E-2</c:v>
                      </c:pt>
                      <c:pt idx="55">
                        <c:v>8.0000000000000002E-3</c:v>
                      </c:pt>
                      <c:pt idx="56">
                        <c:v>2.5000000000000001E-2</c:v>
                      </c:pt>
                      <c:pt idx="57">
                        <c:v>1.9E-2</c:v>
                      </c:pt>
                      <c:pt idx="58">
                        <c:v>1.2E-2</c:v>
                      </c:pt>
                      <c:pt idx="59">
                        <c:v>4.0999999999999995E-2</c:v>
                      </c:pt>
                      <c:pt idx="60">
                        <c:v>3.1E-2</c:v>
                      </c:pt>
                      <c:pt idx="61">
                        <c:v>3.1E-2</c:v>
                      </c:pt>
                      <c:pt idx="62">
                        <c:v>3.2000000000000001E-2</c:v>
                      </c:pt>
                      <c:pt idx="63">
                        <c:v>0.04</c:v>
                      </c:pt>
                      <c:pt idx="64">
                        <c:v>2.5000000000000001E-2</c:v>
                      </c:pt>
                      <c:pt idx="65">
                        <c:v>0.06</c:v>
                      </c:pt>
                      <c:pt idx="66">
                        <c:v>4.8000000000000001E-2</c:v>
                      </c:pt>
                      <c:pt idx="67">
                        <c:v>3.9E-2</c:v>
                      </c:pt>
                      <c:pt idx="68">
                        <c:v>6.0999999999999999E-2</c:v>
                      </c:pt>
                      <c:pt idx="69">
                        <c:v>4.0999999999999995E-2</c:v>
                      </c:pt>
                      <c:pt idx="70">
                        <c:v>3.7000000000000005E-2</c:v>
                      </c:pt>
                      <c:pt idx="71">
                        <c:v>2.7999999999999997E-2</c:v>
                      </c:pt>
                      <c:pt idx="72">
                        <c:v>5.2000000000000005E-2</c:v>
                      </c:pt>
                      <c:pt idx="73">
                        <c:v>0.04</c:v>
                      </c:pt>
                      <c:pt idx="74">
                        <c:v>4.8000000000000001E-2</c:v>
                      </c:pt>
                      <c:pt idx="75">
                        <c:v>4.7E-2</c:v>
                      </c:pt>
                      <c:pt idx="76">
                        <c:v>0.03</c:v>
                      </c:pt>
                      <c:pt idx="77">
                        <c:v>3.5000000000000003E-2</c:v>
                      </c:pt>
                      <c:pt idx="78">
                        <c:v>3.3000000000000002E-2</c:v>
                      </c:pt>
                      <c:pt idx="79">
                        <c:v>0.04</c:v>
                      </c:pt>
                      <c:pt idx="80">
                        <c:v>4.9000000000000002E-2</c:v>
                      </c:pt>
                      <c:pt idx="81">
                        <c:v>3.7999999999999999E-2</c:v>
                      </c:pt>
                      <c:pt idx="82">
                        <c:v>4.9000000000000002E-2</c:v>
                      </c:pt>
                      <c:pt idx="83">
                        <c:v>3.2000000000000001E-2</c:v>
                      </c:pt>
                      <c:pt idx="84">
                        <c:v>1.3999999999999999E-2</c:v>
                      </c:pt>
                      <c:pt idx="85">
                        <c:v>3.7999999999999999E-2</c:v>
                      </c:pt>
                      <c:pt idx="86">
                        <c:v>2.8999999999999998E-2</c:v>
                      </c:pt>
                      <c:pt idx="87">
                        <c:v>1.7000000000000001E-2</c:v>
                      </c:pt>
                      <c:pt idx="88">
                        <c:v>4.4000000000000004E-2</c:v>
                      </c:pt>
                      <c:pt idx="89">
                        <c:v>-6.0000000000000001E-3</c:v>
                      </c:pt>
                      <c:pt idx="90">
                        <c:v>-5.0000000000000001E-3</c:v>
                      </c:pt>
                      <c:pt idx="91">
                        <c:v>-1.1000000000000001E-2</c:v>
                      </c:pt>
                      <c:pt idx="92">
                        <c:v>-1.3999999999999999E-2</c:v>
                      </c:pt>
                      <c:pt idx="93">
                        <c:v>-2.8999999999999998E-2</c:v>
                      </c:pt>
                      <c:pt idx="94">
                        <c:v>-5.7999999999999996E-2</c:v>
                      </c:pt>
                      <c:pt idx="95">
                        <c:v>-8.8000000000000009E-2</c:v>
                      </c:pt>
                      <c:pt idx="96">
                        <c:v>-0.12300000000000001</c:v>
                      </c:pt>
                      <c:pt idx="97">
                        <c:v>-0.16399999999999998</c:v>
                      </c:pt>
                      <c:pt idx="98">
                        <c:v>-0.185</c:v>
                      </c:pt>
                      <c:pt idx="99">
                        <c:v>-0.193</c:v>
                      </c:pt>
                      <c:pt idx="100">
                        <c:v>-0.21299999999999999</c:v>
                      </c:pt>
                      <c:pt idx="101">
                        <c:v>-0.17199999999999999</c:v>
                      </c:pt>
                      <c:pt idx="102">
                        <c:v>-0.16699999999999998</c:v>
                      </c:pt>
                      <c:pt idx="103">
                        <c:v>-0.157</c:v>
                      </c:pt>
                      <c:pt idx="104">
                        <c:v>-0.151</c:v>
                      </c:pt>
                      <c:pt idx="105">
                        <c:v>-0.126</c:v>
                      </c:pt>
                      <c:pt idx="106">
                        <c:v>-0.11</c:v>
                      </c:pt>
                      <c:pt idx="107">
                        <c:v>-7.0000000000000007E-2</c:v>
                      </c:pt>
                      <c:pt idx="108">
                        <c:v>-3.9E-2</c:v>
                      </c:pt>
                      <c:pt idx="109">
                        <c:v>2.2000000000000002E-2</c:v>
                      </c:pt>
                      <c:pt idx="110">
                        <c:v>3.9E-2</c:v>
                      </c:pt>
                      <c:pt idx="111">
                        <c:v>7.9000000000000001E-2</c:v>
                      </c:pt>
                      <c:pt idx="112">
                        <c:v>0.09</c:v>
                      </c:pt>
                      <c:pt idx="113">
                        <c:v>8.4000000000000005E-2</c:v>
                      </c:pt>
                      <c:pt idx="114">
                        <c:v>8.4000000000000005E-2</c:v>
                      </c:pt>
                      <c:pt idx="115">
                        <c:v>7.9000000000000001E-2</c:v>
                      </c:pt>
                      <c:pt idx="116">
                        <c:v>8.6999999999999994E-2</c:v>
                      </c:pt>
                      <c:pt idx="117">
                        <c:v>6.0999999999999999E-2</c:v>
                      </c:pt>
                      <c:pt idx="118">
                        <c:v>6.9000000000000006E-2</c:v>
                      </c:pt>
                      <c:pt idx="119">
                        <c:v>0.08</c:v>
                      </c:pt>
                      <c:pt idx="120">
                        <c:v>9.3000000000000013E-2</c:v>
                      </c:pt>
                      <c:pt idx="121">
                        <c:v>5.9000000000000004E-2</c:v>
                      </c:pt>
                      <c:pt idx="122">
                        <c:v>8.1000000000000003E-2</c:v>
                      </c:pt>
                      <c:pt idx="123">
                        <c:v>6.3E-2</c:v>
                      </c:pt>
                      <c:pt idx="124">
                        <c:v>5.4000000000000006E-2</c:v>
                      </c:pt>
                      <c:pt idx="125">
                        <c:v>4.2000000000000003E-2</c:v>
                      </c:pt>
                      <c:pt idx="126">
                        <c:v>2.5000000000000001E-2</c:v>
                      </c:pt>
                      <c:pt idx="127">
                        <c:v>3.9E-2</c:v>
                      </c:pt>
                      <c:pt idx="128">
                        <c:v>5.5E-2</c:v>
                      </c:pt>
                      <c:pt idx="129">
                        <c:v>1.7000000000000001E-2</c:v>
                      </c:pt>
                      <c:pt idx="130">
                        <c:v>4.0000000000000001E-3</c:v>
                      </c:pt>
                      <c:pt idx="131">
                        <c:v>-2E-3</c:v>
                      </c:pt>
                      <c:pt idx="132">
                        <c:v>-1.4999999999999999E-2</c:v>
                      </c:pt>
                      <c:pt idx="133">
                        <c:v>-1.7000000000000001E-2</c:v>
                      </c:pt>
                      <c:pt idx="134">
                        <c:v>-1.8000000000000002E-2</c:v>
                      </c:pt>
                      <c:pt idx="135">
                        <c:v>-0.02</c:v>
                      </c:pt>
                      <c:pt idx="136">
                        <c:v>-2.5000000000000001E-2</c:v>
                      </c:pt>
                      <c:pt idx="137">
                        <c:v>-2.4E-2</c:v>
                      </c:pt>
                      <c:pt idx="138">
                        <c:v>-1.9E-2</c:v>
                      </c:pt>
                      <c:pt idx="139">
                        <c:v>-2.6000000000000002E-2</c:v>
                      </c:pt>
                      <c:pt idx="140">
                        <c:v>-1.1000000000000001E-2</c:v>
                      </c:pt>
                      <c:pt idx="141">
                        <c:v>-2.6000000000000002E-2</c:v>
                      </c:pt>
                      <c:pt idx="142">
                        <c:v>-3.3000000000000002E-2</c:v>
                      </c:pt>
                      <c:pt idx="143">
                        <c:v>-0.04</c:v>
                      </c:pt>
                      <c:pt idx="144">
                        <c:v>-2.8999999999999998E-2</c:v>
                      </c:pt>
                      <c:pt idx="145">
                        <c:v>-2.2000000000000002E-2</c:v>
                      </c:pt>
                      <c:pt idx="146">
                        <c:v>-0.03</c:v>
                      </c:pt>
                      <c:pt idx="147">
                        <c:v>-1.7000000000000001E-2</c:v>
                      </c:pt>
                      <c:pt idx="148">
                        <c:v>-6.9999999999999993E-3</c:v>
                      </c:pt>
                      <c:pt idx="149">
                        <c:v>-1.7000000000000001E-2</c:v>
                      </c:pt>
                      <c:pt idx="150">
                        <c:v>-6.0000000000000001E-3</c:v>
                      </c:pt>
                      <c:pt idx="151">
                        <c:v>-0.02</c:v>
                      </c:pt>
                      <c:pt idx="152">
                        <c:v>-1.8000000000000002E-2</c:v>
                      </c:pt>
                      <c:pt idx="153">
                        <c:v>-2E-3</c:v>
                      </c:pt>
                      <c:pt idx="154">
                        <c:v>2E-3</c:v>
                      </c:pt>
                      <c:pt idx="155">
                        <c:v>2.7000000000000003E-2</c:v>
                      </c:pt>
                      <c:pt idx="156">
                        <c:v>1.4999999999999999E-2</c:v>
                      </c:pt>
                      <c:pt idx="157">
                        <c:v>0.02</c:v>
                      </c:pt>
                      <c:pt idx="158">
                        <c:v>2.1000000000000001E-2</c:v>
                      </c:pt>
                      <c:pt idx="159">
                        <c:v>6.0000000000000001E-3</c:v>
                      </c:pt>
                      <c:pt idx="160">
                        <c:v>2.2000000000000002E-2</c:v>
                      </c:pt>
                      <c:pt idx="161">
                        <c:v>8.0000000000000002E-3</c:v>
                      </c:pt>
                      <c:pt idx="162">
                        <c:v>3.0000000000000001E-3</c:v>
                      </c:pt>
                      <c:pt idx="163">
                        <c:v>2.2000000000000002E-2</c:v>
                      </c:pt>
                      <c:pt idx="164">
                        <c:v>1E-3</c:v>
                      </c:pt>
                      <c:pt idx="165">
                        <c:v>6.9999999999999993E-3</c:v>
                      </c:pt>
                      <c:pt idx="166">
                        <c:v>1.1000000000000001E-2</c:v>
                      </c:pt>
                      <c:pt idx="167">
                        <c:v>-5.0000000000000001E-3</c:v>
                      </c:pt>
                      <c:pt idx="168">
                        <c:v>1.1000000000000001E-2</c:v>
                      </c:pt>
                      <c:pt idx="169">
                        <c:v>1.2E-2</c:v>
                      </c:pt>
                      <c:pt idx="170">
                        <c:v>2.2000000000000002E-2</c:v>
                      </c:pt>
                      <c:pt idx="171">
                        <c:v>3.1E-2</c:v>
                      </c:pt>
                      <c:pt idx="172">
                        <c:v>1.3000000000000001E-2</c:v>
                      </c:pt>
                      <c:pt idx="173">
                        <c:v>2.4E-2</c:v>
                      </c:pt>
                      <c:pt idx="174">
                        <c:v>3.1E-2</c:v>
                      </c:pt>
                      <c:pt idx="175">
                        <c:v>2.7999999999999997E-2</c:v>
                      </c:pt>
                      <c:pt idx="176">
                        <c:v>3.4000000000000002E-2</c:v>
                      </c:pt>
                      <c:pt idx="177">
                        <c:v>2.8999999999999998E-2</c:v>
                      </c:pt>
                      <c:pt idx="178">
                        <c:v>3.3000000000000002E-2</c:v>
                      </c:pt>
                      <c:pt idx="179">
                        <c:v>2.7999999999999997E-2</c:v>
                      </c:pt>
                      <c:pt idx="180">
                        <c:v>2.2000000000000002E-2</c:v>
                      </c:pt>
                      <c:pt idx="181">
                        <c:v>5.9000000000000004E-2</c:v>
                      </c:pt>
                      <c:pt idx="182">
                        <c:v>5.0000000000000001E-3</c:v>
                      </c:pt>
                      <c:pt idx="183">
                        <c:v>-3.0000000000000001E-3</c:v>
                      </c:pt>
                      <c:pt idx="184">
                        <c:v>1.8000000000000002E-2</c:v>
                      </c:pt>
                      <c:pt idx="185">
                        <c:v>-2E-3</c:v>
                      </c:pt>
                      <c:pt idx="186">
                        <c:v>2E-3</c:v>
                      </c:pt>
                      <c:pt idx="187">
                        <c:v>-1E-3</c:v>
                      </c:pt>
                      <c:pt idx="188">
                        <c:v>1.3000000000000001E-2</c:v>
                      </c:pt>
                      <c:pt idx="189">
                        <c:v>1.2E-2</c:v>
                      </c:pt>
                      <c:pt idx="190">
                        <c:v>2.7999999999999997E-2</c:v>
                      </c:pt>
                      <c:pt idx="191">
                        <c:v>3.5000000000000003E-2</c:v>
                      </c:pt>
                      <c:pt idx="192">
                        <c:v>2.5000000000000001E-2</c:v>
                      </c:pt>
                      <c:pt idx="193">
                        <c:v>-6.0000000000000001E-3</c:v>
                      </c:pt>
                      <c:pt idx="194">
                        <c:v>1.9E-2</c:v>
                      </c:pt>
                      <c:pt idx="195">
                        <c:v>2.1000000000000001E-2</c:v>
                      </c:pt>
                      <c:pt idx="196">
                        <c:v>1.7000000000000001E-2</c:v>
                      </c:pt>
                      <c:pt idx="197">
                        <c:v>3.6000000000000004E-2</c:v>
                      </c:pt>
                      <c:pt idx="198">
                        <c:v>2.1000000000000001E-2</c:v>
                      </c:pt>
                      <c:pt idx="199">
                        <c:v>3.7000000000000005E-2</c:v>
                      </c:pt>
                      <c:pt idx="200">
                        <c:v>4.2999999999999997E-2</c:v>
                      </c:pt>
                      <c:pt idx="201">
                        <c:v>4.0999999999999995E-2</c:v>
                      </c:pt>
                      <c:pt idx="202">
                        <c:v>2.7999999999999997E-2</c:v>
                      </c:pt>
                      <c:pt idx="203">
                        <c:v>4.7E-2</c:v>
                      </c:pt>
                      <c:pt idx="204">
                        <c:v>5.2999999999999999E-2</c:v>
                      </c:pt>
                      <c:pt idx="205">
                        <c:v>3.4000000000000002E-2</c:v>
                      </c:pt>
                      <c:pt idx="206">
                        <c:v>0.02</c:v>
                      </c:pt>
                      <c:pt idx="207">
                        <c:v>2.7000000000000003E-2</c:v>
                      </c:pt>
                      <c:pt idx="208">
                        <c:v>1.3999999999999999E-2</c:v>
                      </c:pt>
                      <c:pt idx="209">
                        <c:v>2.4E-2</c:v>
                      </c:pt>
                      <c:pt idx="210">
                        <c:v>2.4E-2</c:v>
                      </c:pt>
                      <c:pt idx="211">
                        <c:v>-2E-3</c:v>
                      </c:pt>
                      <c:pt idx="212">
                        <c:v>6.9999999999999993E-3</c:v>
                      </c:pt>
                      <c:pt idx="213">
                        <c:v>6.0000000000000001E-3</c:v>
                      </c:pt>
                      <c:pt idx="214">
                        <c:v>9.0000000000000011E-3</c:v>
                      </c:pt>
                      <c:pt idx="215">
                        <c:v>-3.1E-2</c:v>
                      </c:pt>
                      <c:pt idx="216">
                        <c:v>-4.2000000000000003E-2</c:v>
                      </c:pt>
                      <c:pt idx="217">
                        <c:v>-3.0000000000000001E-3</c:v>
                      </c:pt>
                      <c:pt idx="218">
                        <c:v>0</c:v>
                      </c:pt>
                      <c:pt idx="219">
                        <c:v>-5.0000000000000001E-3</c:v>
                      </c:pt>
                      <c:pt idx="220">
                        <c:v>-6.0000000000000001E-3</c:v>
                      </c:pt>
                      <c:pt idx="221">
                        <c:v>-0.01</c:v>
                      </c:pt>
                      <c:pt idx="222">
                        <c:v>-2.3E-2</c:v>
                      </c:pt>
                      <c:pt idx="223">
                        <c:v>-1.3000000000000001E-2</c:v>
                      </c:pt>
                      <c:pt idx="224">
                        <c:v>-2.3E-2</c:v>
                      </c:pt>
                      <c:pt idx="225">
                        <c:v>-1.2E-2</c:v>
                      </c:pt>
                      <c:pt idx="226">
                        <c:v>-1.6E-2</c:v>
                      </c:pt>
                      <c:pt idx="227">
                        <c:v>-1.3000000000000001E-2</c:v>
                      </c:pt>
                      <c:pt idx="228">
                        <c:v>-3.4000000000000002E-2</c:v>
                      </c:pt>
                      <c:pt idx="229">
                        <c:v>-2.1000000000000001E-2</c:v>
                      </c:pt>
                      <c:pt idx="230">
                        <c:v>-2.2000000000000002E-2</c:v>
                      </c:pt>
                      <c:pt idx="231">
                        <c:v>-0.13500000000000001</c:v>
                      </c:pt>
                      <c:pt idx="232">
                        <c:v>-0.28000000000000003</c:v>
                      </c:pt>
                      <c:pt idx="233">
                        <c:v>0</c:v>
                      </c:pt>
                    </c:numCache>
                  </c:numRef>
                </c:val>
                <c:smooth val="0"/>
                <c:extLst>
                  <c:ext xmlns:c16="http://schemas.microsoft.com/office/drawing/2014/chart" uri="{C3380CC4-5D6E-409C-BE32-E72D297353CC}">
                    <c16:uniqueId val="{00000003-7070-4702-A2E2-8FF986526282}"/>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IP!$S$6</c15:sqref>
                        </c15:formulaRef>
                      </c:ext>
                    </c:extLst>
                    <c:strCache>
                      <c:ptCount val="1"/>
                      <c:pt idx="0">
                        <c:v>Japan Industrial Production YoY</c:v>
                      </c:pt>
                    </c:strCache>
                  </c:strRef>
                </c:tx>
                <c:spPr>
                  <a:ln w="1270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IP!$O$7:$O$240</c15:sqref>
                        </c15:formulaRef>
                      </c:ext>
                    </c:extLst>
                    <c:numCache>
                      <c:formatCode>m/d/yyyy</c:formatCode>
                      <c:ptCount val="234"/>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pt idx="217">
                        <c:v>43496</c:v>
                      </c:pt>
                      <c:pt idx="218">
                        <c:v>43524</c:v>
                      </c:pt>
                      <c:pt idx="219">
                        <c:v>43555</c:v>
                      </c:pt>
                      <c:pt idx="220">
                        <c:v>43585</c:v>
                      </c:pt>
                      <c:pt idx="221">
                        <c:v>43616</c:v>
                      </c:pt>
                      <c:pt idx="222">
                        <c:v>43646</c:v>
                      </c:pt>
                      <c:pt idx="223">
                        <c:v>43677</c:v>
                      </c:pt>
                      <c:pt idx="224">
                        <c:v>43708</c:v>
                      </c:pt>
                      <c:pt idx="225">
                        <c:v>43738</c:v>
                      </c:pt>
                      <c:pt idx="226">
                        <c:v>43769</c:v>
                      </c:pt>
                      <c:pt idx="227">
                        <c:v>43799</c:v>
                      </c:pt>
                      <c:pt idx="228">
                        <c:v>43830</c:v>
                      </c:pt>
                      <c:pt idx="229">
                        <c:v>43861</c:v>
                      </c:pt>
                      <c:pt idx="230">
                        <c:v>43890</c:v>
                      </c:pt>
                      <c:pt idx="231">
                        <c:v>43921</c:v>
                      </c:pt>
                      <c:pt idx="232">
                        <c:v>43951</c:v>
                      </c:pt>
                      <c:pt idx="233">
                        <c:v>43982</c:v>
                      </c:pt>
                    </c:numCache>
                  </c:numRef>
                </c:cat>
                <c:val>
                  <c:numRef>
                    <c:extLst xmlns:c15="http://schemas.microsoft.com/office/drawing/2012/chart">
                      <c:ext xmlns:c15="http://schemas.microsoft.com/office/drawing/2012/chart" uri="{02D57815-91ED-43cb-92C2-25804820EDAC}">
                        <c15:formulaRef>
                          <c15:sqref>IP!$S$7:$S$240</c15:sqref>
                        </c15:formulaRef>
                      </c:ext>
                    </c:extLst>
                    <c:numCache>
                      <c:formatCode>0.0%</c:formatCode>
                      <c:ptCount val="234"/>
                      <c:pt idx="0">
                        <c:v>0.06</c:v>
                      </c:pt>
                      <c:pt idx="1">
                        <c:v>1.4999999999999999E-2</c:v>
                      </c:pt>
                      <c:pt idx="2">
                        <c:v>0.03</c:v>
                      </c:pt>
                      <c:pt idx="3">
                        <c:v>-5.0000000000000001E-3</c:v>
                      </c:pt>
                      <c:pt idx="4">
                        <c:v>-2.7999999999999997E-2</c:v>
                      </c:pt>
                      <c:pt idx="5">
                        <c:v>-4.4000000000000004E-2</c:v>
                      </c:pt>
                      <c:pt idx="6">
                        <c:v>-6.9000000000000006E-2</c:v>
                      </c:pt>
                      <c:pt idx="7">
                        <c:v>-7.9000000000000001E-2</c:v>
                      </c:pt>
                      <c:pt idx="8">
                        <c:v>-0.10199999999999999</c:v>
                      </c:pt>
                      <c:pt idx="9">
                        <c:v>-0.10300000000000001</c:v>
                      </c:pt>
                      <c:pt idx="10">
                        <c:v>-0.11800000000000001</c:v>
                      </c:pt>
                      <c:pt idx="11">
                        <c:v>-0.13500000000000001</c:v>
                      </c:pt>
                      <c:pt idx="12">
                        <c:v>-0.13699999999999998</c:v>
                      </c:pt>
                      <c:pt idx="13">
                        <c:v>-0.106</c:v>
                      </c:pt>
                      <c:pt idx="14">
                        <c:v>-0.10199999999999999</c:v>
                      </c:pt>
                      <c:pt idx="15">
                        <c:v>-7.9000000000000001E-2</c:v>
                      </c:pt>
                      <c:pt idx="16">
                        <c:v>-7.4999999999999997E-2</c:v>
                      </c:pt>
                      <c:pt idx="17">
                        <c:v>-1.4999999999999999E-2</c:v>
                      </c:pt>
                      <c:pt idx="18">
                        <c:v>-1.3999999999999999E-2</c:v>
                      </c:pt>
                      <c:pt idx="19">
                        <c:v>9.0000000000000011E-3</c:v>
                      </c:pt>
                      <c:pt idx="20">
                        <c:v>2.4E-2</c:v>
                      </c:pt>
                      <c:pt idx="21">
                        <c:v>5.2999999999999999E-2</c:v>
                      </c:pt>
                      <c:pt idx="22">
                        <c:v>5.5E-2</c:v>
                      </c:pt>
                      <c:pt idx="23">
                        <c:v>6.9000000000000006E-2</c:v>
                      </c:pt>
                      <c:pt idx="24">
                        <c:v>5.7000000000000002E-2</c:v>
                      </c:pt>
                      <c:pt idx="25">
                        <c:v>7.0000000000000007E-2</c:v>
                      </c:pt>
                      <c:pt idx="26">
                        <c:v>4.9000000000000002E-2</c:v>
                      </c:pt>
                      <c:pt idx="27">
                        <c:v>4.5999999999999999E-2</c:v>
                      </c:pt>
                      <c:pt idx="28">
                        <c:v>3.9E-2</c:v>
                      </c:pt>
                      <c:pt idx="29">
                        <c:v>0.01</c:v>
                      </c:pt>
                      <c:pt idx="30">
                        <c:v>1.3000000000000001E-2</c:v>
                      </c:pt>
                      <c:pt idx="31">
                        <c:v>1.3000000000000001E-2</c:v>
                      </c:pt>
                      <c:pt idx="32">
                        <c:v>-3.0000000000000001E-3</c:v>
                      </c:pt>
                      <c:pt idx="33">
                        <c:v>1.9E-2</c:v>
                      </c:pt>
                      <c:pt idx="34">
                        <c:v>3.6000000000000004E-2</c:v>
                      </c:pt>
                      <c:pt idx="35">
                        <c:v>3.7000000000000005E-2</c:v>
                      </c:pt>
                      <c:pt idx="36">
                        <c:v>3.7000000000000005E-2</c:v>
                      </c:pt>
                      <c:pt idx="37">
                        <c:v>4.8000000000000001E-2</c:v>
                      </c:pt>
                      <c:pt idx="38">
                        <c:v>0.05</c:v>
                      </c:pt>
                      <c:pt idx="39">
                        <c:v>3.9E-2</c:v>
                      </c:pt>
                      <c:pt idx="40">
                        <c:v>7.0999999999999994E-2</c:v>
                      </c:pt>
                      <c:pt idx="41">
                        <c:v>5.5999999999999994E-2</c:v>
                      </c:pt>
                      <c:pt idx="42">
                        <c:v>6.7000000000000004E-2</c:v>
                      </c:pt>
                      <c:pt idx="43">
                        <c:v>7.2999999999999995E-2</c:v>
                      </c:pt>
                      <c:pt idx="44">
                        <c:v>7.4999999999999997E-2</c:v>
                      </c:pt>
                      <c:pt idx="45">
                        <c:v>4.7E-2</c:v>
                      </c:pt>
                      <c:pt idx="46">
                        <c:v>1.3000000000000001E-2</c:v>
                      </c:pt>
                      <c:pt idx="47">
                        <c:v>2.6000000000000002E-2</c:v>
                      </c:pt>
                      <c:pt idx="48">
                        <c:v>1.3000000000000001E-2</c:v>
                      </c:pt>
                      <c:pt idx="49">
                        <c:v>0.02</c:v>
                      </c:pt>
                      <c:pt idx="50">
                        <c:v>0.02</c:v>
                      </c:pt>
                      <c:pt idx="51">
                        <c:v>2.7999999999999997E-2</c:v>
                      </c:pt>
                      <c:pt idx="52">
                        <c:v>1.6E-2</c:v>
                      </c:pt>
                      <c:pt idx="53">
                        <c:v>9.0000000000000011E-3</c:v>
                      </c:pt>
                      <c:pt idx="54">
                        <c:v>9.0000000000000011E-3</c:v>
                      </c:pt>
                      <c:pt idx="55">
                        <c:v>-1.1000000000000001E-2</c:v>
                      </c:pt>
                      <c:pt idx="56">
                        <c:v>1E-3</c:v>
                      </c:pt>
                      <c:pt idx="57">
                        <c:v>8.0000000000000002E-3</c:v>
                      </c:pt>
                      <c:pt idx="58">
                        <c:v>1.9E-2</c:v>
                      </c:pt>
                      <c:pt idx="59">
                        <c:v>2.5000000000000001E-2</c:v>
                      </c:pt>
                      <c:pt idx="60">
                        <c:v>4.0999999999999995E-2</c:v>
                      </c:pt>
                      <c:pt idx="61">
                        <c:v>2.2000000000000002E-2</c:v>
                      </c:pt>
                      <c:pt idx="62">
                        <c:v>2.3E-2</c:v>
                      </c:pt>
                      <c:pt idx="63">
                        <c:v>2.5000000000000001E-2</c:v>
                      </c:pt>
                      <c:pt idx="64">
                        <c:v>0.04</c:v>
                      </c:pt>
                      <c:pt idx="65">
                        <c:v>3.2000000000000001E-2</c:v>
                      </c:pt>
                      <c:pt idx="66">
                        <c:v>4.2000000000000003E-2</c:v>
                      </c:pt>
                      <c:pt idx="67">
                        <c:v>5.5E-2</c:v>
                      </c:pt>
                      <c:pt idx="68">
                        <c:v>5.7000000000000002E-2</c:v>
                      </c:pt>
                      <c:pt idx="69">
                        <c:v>4.8000000000000001E-2</c:v>
                      </c:pt>
                      <c:pt idx="70">
                        <c:v>6.0999999999999999E-2</c:v>
                      </c:pt>
                      <c:pt idx="71">
                        <c:v>4.8000000000000001E-2</c:v>
                      </c:pt>
                      <c:pt idx="72">
                        <c:v>4.9000000000000002E-2</c:v>
                      </c:pt>
                      <c:pt idx="73">
                        <c:v>3.2000000000000001E-2</c:v>
                      </c:pt>
                      <c:pt idx="74">
                        <c:v>0.04</c:v>
                      </c:pt>
                      <c:pt idx="75">
                        <c:v>3.4000000000000002E-2</c:v>
                      </c:pt>
                      <c:pt idx="76">
                        <c:v>0.01</c:v>
                      </c:pt>
                      <c:pt idx="77">
                        <c:v>3.6000000000000004E-2</c:v>
                      </c:pt>
                      <c:pt idx="78">
                        <c:v>2.4E-2</c:v>
                      </c:pt>
                      <c:pt idx="79">
                        <c:v>2.1000000000000001E-2</c:v>
                      </c:pt>
                      <c:pt idx="80">
                        <c:v>4.4000000000000004E-2</c:v>
                      </c:pt>
                      <c:pt idx="81">
                        <c:v>2.7000000000000003E-2</c:v>
                      </c:pt>
                      <c:pt idx="82">
                        <c:v>3.7999999999999999E-2</c:v>
                      </c:pt>
                      <c:pt idx="83">
                        <c:v>0.02</c:v>
                      </c:pt>
                      <c:pt idx="84">
                        <c:v>2.4E-2</c:v>
                      </c:pt>
                      <c:pt idx="85">
                        <c:v>4.0999999999999995E-2</c:v>
                      </c:pt>
                      <c:pt idx="86">
                        <c:v>3.7000000000000005E-2</c:v>
                      </c:pt>
                      <c:pt idx="87">
                        <c:v>2.7999999999999997E-2</c:v>
                      </c:pt>
                      <c:pt idx="88">
                        <c:v>2.6000000000000002E-2</c:v>
                      </c:pt>
                      <c:pt idx="89">
                        <c:v>0.02</c:v>
                      </c:pt>
                      <c:pt idx="90">
                        <c:v>-9.0000000000000011E-3</c:v>
                      </c:pt>
                      <c:pt idx="91">
                        <c:v>-1.2E-2</c:v>
                      </c:pt>
                      <c:pt idx="92">
                        <c:v>-7.0999999999999994E-2</c:v>
                      </c:pt>
                      <c:pt idx="93">
                        <c:v>-4.4000000000000004E-2</c:v>
                      </c:pt>
                      <c:pt idx="94">
                        <c:v>-8.5000000000000006E-2</c:v>
                      </c:pt>
                      <c:pt idx="95">
                        <c:v>-0.13300000000000001</c:v>
                      </c:pt>
                      <c:pt idx="96">
                        <c:v>-0.21</c:v>
                      </c:pt>
                      <c:pt idx="97">
                        <c:v>-0.28399999999999997</c:v>
                      </c:pt>
                      <c:pt idx="98">
                        <c:v>-0.34700000000000003</c:v>
                      </c:pt>
                      <c:pt idx="99">
                        <c:v>-0.33200000000000002</c:v>
                      </c:pt>
                      <c:pt idx="100">
                        <c:v>-0.29799999999999999</c:v>
                      </c:pt>
                      <c:pt idx="101">
                        <c:v>-0.27699999999999997</c:v>
                      </c:pt>
                      <c:pt idx="102">
                        <c:v>-0.24199999999999999</c:v>
                      </c:pt>
                      <c:pt idx="103">
                        <c:v>-0.23</c:v>
                      </c:pt>
                      <c:pt idx="104">
                        <c:v>-0.191</c:v>
                      </c:pt>
                      <c:pt idx="105">
                        <c:v>-0.17300000000000001</c:v>
                      </c:pt>
                      <c:pt idx="106">
                        <c:v>-0.13100000000000001</c:v>
                      </c:pt>
                      <c:pt idx="107">
                        <c:v>-4.9000000000000002E-2</c:v>
                      </c:pt>
                      <c:pt idx="108">
                        <c:v>4.4999999999999998E-2</c:v>
                      </c:pt>
                      <c:pt idx="109">
                        <c:v>0.17600000000000002</c:v>
                      </c:pt>
                      <c:pt idx="110">
                        <c:v>0.29100000000000004</c:v>
                      </c:pt>
                      <c:pt idx="111">
                        <c:v>0.27699999999999997</c:v>
                      </c:pt>
                      <c:pt idx="112">
                        <c:v>0.23600000000000002</c:v>
                      </c:pt>
                      <c:pt idx="113">
                        <c:v>0.191</c:v>
                      </c:pt>
                      <c:pt idx="114">
                        <c:v>0.16</c:v>
                      </c:pt>
                      <c:pt idx="115">
                        <c:v>0.156</c:v>
                      </c:pt>
                      <c:pt idx="116">
                        <c:v>0.14400000000000002</c:v>
                      </c:pt>
                      <c:pt idx="117">
                        <c:v>0.124</c:v>
                      </c:pt>
                      <c:pt idx="118">
                        <c:v>6.5000000000000002E-2</c:v>
                      </c:pt>
                      <c:pt idx="119">
                        <c:v>0.06</c:v>
                      </c:pt>
                      <c:pt idx="120">
                        <c:v>5.7000000000000002E-2</c:v>
                      </c:pt>
                      <c:pt idx="121">
                        <c:v>3.6000000000000004E-2</c:v>
                      </c:pt>
                      <c:pt idx="122">
                        <c:v>3.7999999999999999E-2</c:v>
                      </c:pt>
                      <c:pt idx="123">
                        <c:v>-0.13500000000000001</c:v>
                      </c:pt>
                      <c:pt idx="124">
                        <c:v>-0.125</c:v>
                      </c:pt>
                      <c:pt idx="125">
                        <c:v>-6.4000000000000001E-2</c:v>
                      </c:pt>
                      <c:pt idx="126">
                        <c:v>-1.7000000000000001E-2</c:v>
                      </c:pt>
                      <c:pt idx="127">
                        <c:v>-1.6E-2</c:v>
                      </c:pt>
                      <c:pt idx="128">
                        <c:v>-3.0000000000000001E-3</c:v>
                      </c:pt>
                      <c:pt idx="129">
                        <c:v>-2.7000000000000003E-2</c:v>
                      </c:pt>
                      <c:pt idx="130">
                        <c:v>1.9E-2</c:v>
                      </c:pt>
                      <c:pt idx="131">
                        <c:v>-1.8000000000000002E-2</c:v>
                      </c:pt>
                      <c:pt idx="132">
                        <c:v>-5.0000000000000001E-3</c:v>
                      </c:pt>
                      <c:pt idx="133">
                        <c:v>-6.0000000000000001E-3</c:v>
                      </c:pt>
                      <c:pt idx="134">
                        <c:v>-1.3000000000000001E-2</c:v>
                      </c:pt>
                      <c:pt idx="135">
                        <c:v>0.17899999999999999</c:v>
                      </c:pt>
                      <c:pt idx="136">
                        <c:v>0.14800000000000002</c:v>
                      </c:pt>
                      <c:pt idx="137">
                        <c:v>5.5999999999999994E-2</c:v>
                      </c:pt>
                      <c:pt idx="138">
                        <c:v>5.0000000000000001E-3</c:v>
                      </c:pt>
                      <c:pt idx="139">
                        <c:v>-1.2E-2</c:v>
                      </c:pt>
                      <c:pt idx="140">
                        <c:v>-4.2999999999999997E-2</c:v>
                      </c:pt>
                      <c:pt idx="141">
                        <c:v>-5.5E-2</c:v>
                      </c:pt>
                      <c:pt idx="142">
                        <c:v>-6.9000000000000006E-2</c:v>
                      </c:pt>
                      <c:pt idx="143">
                        <c:v>-5.7000000000000002E-2</c:v>
                      </c:pt>
                      <c:pt idx="144">
                        <c:v>-6.3E-2</c:v>
                      </c:pt>
                      <c:pt idx="145">
                        <c:v>-8.199999999999999E-2</c:v>
                      </c:pt>
                      <c:pt idx="146">
                        <c:v>-6.4000000000000001E-2</c:v>
                      </c:pt>
                      <c:pt idx="147">
                        <c:v>-5.0999999999999997E-2</c:v>
                      </c:pt>
                      <c:pt idx="148">
                        <c:v>-4.5999999999999999E-2</c:v>
                      </c:pt>
                      <c:pt idx="149">
                        <c:v>-1.3000000000000001E-2</c:v>
                      </c:pt>
                      <c:pt idx="150">
                        <c:v>-1.6E-2</c:v>
                      </c:pt>
                      <c:pt idx="151">
                        <c:v>5.0000000000000001E-3</c:v>
                      </c:pt>
                      <c:pt idx="152">
                        <c:v>2.2000000000000002E-2</c:v>
                      </c:pt>
                      <c:pt idx="153">
                        <c:v>5.5E-2</c:v>
                      </c:pt>
                      <c:pt idx="154">
                        <c:v>5.4000000000000006E-2</c:v>
                      </c:pt>
                      <c:pt idx="155">
                        <c:v>7.0000000000000007E-2</c:v>
                      </c:pt>
                      <c:pt idx="156">
                        <c:v>5.5999999999999994E-2</c:v>
                      </c:pt>
                      <c:pt idx="157">
                        <c:v>9.5000000000000001E-2</c:v>
                      </c:pt>
                      <c:pt idx="158">
                        <c:v>6.4000000000000001E-2</c:v>
                      </c:pt>
                      <c:pt idx="159">
                        <c:v>6.7000000000000004E-2</c:v>
                      </c:pt>
                      <c:pt idx="160">
                        <c:v>1.9E-2</c:v>
                      </c:pt>
                      <c:pt idx="161">
                        <c:v>2.6000000000000002E-2</c:v>
                      </c:pt>
                      <c:pt idx="162">
                        <c:v>2.1000000000000001E-2</c:v>
                      </c:pt>
                      <c:pt idx="163">
                        <c:v>3.0000000000000001E-3</c:v>
                      </c:pt>
                      <c:pt idx="164">
                        <c:v>-5.0000000000000001E-3</c:v>
                      </c:pt>
                      <c:pt idx="165">
                        <c:v>-3.0000000000000001E-3</c:v>
                      </c:pt>
                      <c:pt idx="166">
                        <c:v>-8.0000000000000002E-3</c:v>
                      </c:pt>
                      <c:pt idx="167">
                        <c:v>-1.3999999999999999E-2</c:v>
                      </c:pt>
                      <c:pt idx="168">
                        <c:v>-1.9E-2</c:v>
                      </c:pt>
                      <c:pt idx="169">
                        <c:v>-9.0000000000000011E-3</c:v>
                      </c:pt>
                      <c:pt idx="170">
                        <c:v>-2.7999999999999997E-2</c:v>
                      </c:pt>
                      <c:pt idx="171">
                        <c:v>-4.7E-2</c:v>
                      </c:pt>
                      <c:pt idx="172">
                        <c:v>-1E-3</c:v>
                      </c:pt>
                      <c:pt idx="173">
                        <c:v>-2.4E-2</c:v>
                      </c:pt>
                      <c:pt idx="174">
                        <c:v>1E-3</c:v>
                      </c:pt>
                      <c:pt idx="175">
                        <c:v>2E-3</c:v>
                      </c:pt>
                      <c:pt idx="176">
                        <c:v>-9.0000000000000011E-3</c:v>
                      </c:pt>
                      <c:pt idx="177">
                        <c:v>-1E-3</c:v>
                      </c:pt>
                      <c:pt idx="178">
                        <c:v>3.0000000000000001E-3</c:v>
                      </c:pt>
                      <c:pt idx="179">
                        <c:v>-5.0000000000000001E-3</c:v>
                      </c:pt>
                      <c:pt idx="180">
                        <c:v>-1.3999999999999999E-2</c:v>
                      </c:pt>
                      <c:pt idx="181">
                        <c:v>-2.7000000000000003E-2</c:v>
                      </c:pt>
                      <c:pt idx="182">
                        <c:v>-6.0000000000000001E-3</c:v>
                      </c:pt>
                      <c:pt idx="183">
                        <c:v>4.0000000000000001E-3</c:v>
                      </c:pt>
                      <c:pt idx="184">
                        <c:v>-2E-3</c:v>
                      </c:pt>
                      <c:pt idx="185">
                        <c:v>-0.01</c:v>
                      </c:pt>
                      <c:pt idx="186">
                        <c:v>-1.2E-2</c:v>
                      </c:pt>
                      <c:pt idx="187">
                        <c:v>-5.0000000000000001E-3</c:v>
                      </c:pt>
                      <c:pt idx="188">
                        <c:v>1.9E-2</c:v>
                      </c:pt>
                      <c:pt idx="189">
                        <c:v>1E-3</c:v>
                      </c:pt>
                      <c:pt idx="190">
                        <c:v>3.0000000000000001E-3</c:v>
                      </c:pt>
                      <c:pt idx="191">
                        <c:v>2.1000000000000001E-2</c:v>
                      </c:pt>
                      <c:pt idx="192">
                        <c:v>3.6000000000000004E-2</c:v>
                      </c:pt>
                      <c:pt idx="193">
                        <c:v>8.0000000000000002E-3</c:v>
                      </c:pt>
                      <c:pt idx="194">
                        <c:v>2.4E-2</c:v>
                      </c:pt>
                      <c:pt idx="195">
                        <c:v>1.8000000000000002E-2</c:v>
                      </c:pt>
                      <c:pt idx="196">
                        <c:v>4.8000000000000001E-2</c:v>
                      </c:pt>
                      <c:pt idx="197">
                        <c:v>3.9E-2</c:v>
                      </c:pt>
                      <c:pt idx="198">
                        <c:v>4.0999999999999995E-2</c:v>
                      </c:pt>
                      <c:pt idx="199">
                        <c:v>2.7000000000000003E-2</c:v>
                      </c:pt>
                      <c:pt idx="200">
                        <c:v>3.5000000000000003E-2</c:v>
                      </c:pt>
                      <c:pt idx="201">
                        <c:v>2.3E-2</c:v>
                      </c:pt>
                      <c:pt idx="202">
                        <c:v>2.3E-2</c:v>
                      </c:pt>
                      <c:pt idx="203">
                        <c:v>2.2000000000000002E-2</c:v>
                      </c:pt>
                      <c:pt idx="204">
                        <c:v>3.7000000000000005E-2</c:v>
                      </c:pt>
                      <c:pt idx="205">
                        <c:v>5.0000000000000001E-3</c:v>
                      </c:pt>
                      <c:pt idx="206">
                        <c:v>2.4E-2</c:v>
                      </c:pt>
                      <c:pt idx="207">
                        <c:v>3.5000000000000003E-2</c:v>
                      </c:pt>
                      <c:pt idx="208">
                        <c:v>4.0000000000000001E-3</c:v>
                      </c:pt>
                      <c:pt idx="209">
                        <c:v>2.4E-2</c:v>
                      </c:pt>
                      <c:pt idx="210">
                        <c:v>4.0000000000000001E-3</c:v>
                      </c:pt>
                      <c:pt idx="211">
                        <c:v>1.3000000000000001E-2</c:v>
                      </c:pt>
                      <c:pt idx="212">
                        <c:v>-4.0000000000000001E-3</c:v>
                      </c:pt>
                      <c:pt idx="213">
                        <c:v>5.0000000000000001E-3</c:v>
                      </c:pt>
                      <c:pt idx="214">
                        <c:v>2.2000000000000002E-2</c:v>
                      </c:pt>
                      <c:pt idx="215">
                        <c:v>4.0000000000000001E-3</c:v>
                      </c:pt>
                      <c:pt idx="216">
                        <c:v>-0.01</c:v>
                      </c:pt>
                      <c:pt idx="217">
                        <c:v>9.0000000000000011E-3</c:v>
                      </c:pt>
                      <c:pt idx="218">
                        <c:v>-6.9999999999999993E-3</c:v>
                      </c:pt>
                      <c:pt idx="219">
                        <c:v>-2.2000000000000002E-2</c:v>
                      </c:pt>
                      <c:pt idx="220">
                        <c:v>-1.7000000000000001E-2</c:v>
                      </c:pt>
                      <c:pt idx="221">
                        <c:v>-6.0000000000000001E-3</c:v>
                      </c:pt>
                      <c:pt idx="222">
                        <c:v>-2.1000000000000001E-2</c:v>
                      </c:pt>
                      <c:pt idx="223">
                        <c:v>-1.4999999999999999E-2</c:v>
                      </c:pt>
                      <c:pt idx="224">
                        <c:v>-0.03</c:v>
                      </c:pt>
                      <c:pt idx="225">
                        <c:v>-1.1000000000000001E-2</c:v>
                      </c:pt>
                      <c:pt idx="226">
                        <c:v>-6.9000000000000006E-2</c:v>
                      </c:pt>
                      <c:pt idx="227">
                        <c:v>-6.6000000000000003E-2</c:v>
                      </c:pt>
                      <c:pt idx="228">
                        <c:v>-6.5000000000000002E-2</c:v>
                      </c:pt>
                      <c:pt idx="229">
                        <c:v>-2.4E-2</c:v>
                      </c:pt>
                      <c:pt idx="230">
                        <c:v>-3.7000000000000005E-2</c:v>
                      </c:pt>
                      <c:pt idx="231">
                        <c:v>-6.8000000000000005E-2</c:v>
                      </c:pt>
                      <c:pt idx="232">
                        <c:v>-0.159</c:v>
                      </c:pt>
                      <c:pt idx="233">
                        <c:v>0</c:v>
                      </c:pt>
                    </c:numCache>
                  </c:numRef>
                </c:val>
                <c:smooth val="0"/>
                <c:extLst>
                  <c:ext xmlns:c16="http://schemas.microsoft.com/office/drawing/2014/chart" uri="{C3380CC4-5D6E-409C-BE32-E72D297353CC}">
                    <c16:uniqueId val="{00000004-7070-4702-A2E2-8FF986526282}"/>
                  </c:ext>
                </c:extLst>
              </c15:ser>
            </c15:filteredLineSeries>
          </c:ext>
        </c:extLst>
      </c:lineChart>
      <c:dateAx>
        <c:axId val="410274848"/>
        <c:scaling>
          <c:orientation val="minMax"/>
          <c:min val="41640"/>
        </c:scaling>
        <c:delete val="0"/>
        <c:axPos val="b"/>
        <c:numFmt formatCode="yy" sourceLinked="0"/>
        <c:majorTickMark val="out"/>
        <c:minorTickMark val="none"/>
        <c:tickLblPos val="low"/>
        <c:spPr>
          <a:noFill/>
          <a:ln w="9525" cap="flat" cmpd="sng" algn="ctr">
            <a:solidFill>
              <a:schemeClr val="accent5"/>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10276024"/>
        <c:crosses val="autoZero"/>
        <c:auto val="1"/>
        <c:lblOffset val="100"/>
        <c:baseTimeUnit val="months"/>
        <c:majorUnit val="12"/>
        <c:majorTimeUnit val="months"/>
      </c:dateAx>
      <c:valAx>
        <c:axId val="410276024"/>
        <c:scaling>
          <c:orientation val="minMax"/>
          <c:max val="0.1"/>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lumMod val="65000"/>
                <a:lumOff val="35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1027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Feuil1!$L$6</c:f>
              <c:strCache>
                <c:ptCount val="1"/>
                <c:pt idx="0">
                  <c:v>US Auto Sales Total Annualized </c:v>
                </c:pt>
              </c:strCache>
            </c:strRef>
          </c:tx>
          <c:spPr>
            <a:ln w="12700" cap="rnd">
              <a:solidFill>
                <a:schemeClr val="accent1"/>
              </a:solidFill>
              <a:round/>
            </a:ln>
            <a:effectLst/>
          </c:spPr>
          <c:marker>
            <c:symbol val="none"/>
          </c:marker>
          <c:dLbls>
            <c:dLbl>
              <c:idx val="170"/>
              <c:layout>
                <c:manualLayout>
                  <c:x val="1.6203703703703703E-2"/>
                  <c:y val="-0.10683760683760683"/>
                </c:manualLayout>
              </c:layout>
              <c:tx>
                <c:rich>
                  <a:bodyPr/>
                  <a:lstStyle/>
                  <a:p>
                    <a:r>
                      <a:rPr lang="en-US" dirty="0"/>
                      <a:t>16.8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E7C-49A2-B08D-2DD257EBFFBD}"/>
                </c:ext>
              </c:extLst>
            </c:dLbl>
            <c:dLbl>
              <c:idx val="172"/>
              <c:layout>
                <c:manualLayout>
                  <c:x val="6.25E-2"/>
                  <c:y val="-3.7393162393162489E-2"/>
                </c:manualLayout>
              </c:layout>
              <c:tx>
                <c:rich>
                  <a:bodyPr/>
                  <a:lstStyle/>
                  <a:p>
                    <a:r>
                      <a:rPr lang="en-US" dirty="0"/>
                      <a:t>8.6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E7C-49A2-B08D-2DD257EBFFBD}"/>
                </c:ext>
              </c:extLst>
            </c:dLbl>
            <c:dLbl>
              <c:idx val="174"/>
              <c:layout>
                <c:manualLayout>
                  <c:x val="3.0092592592592424E-2"/>
                  <c:y val="-6.4102564102564152E-2"/>
                </c:manualLayout>
              </c:layout>
              <c:tx>
                <c:rich>
                  <a:bodyPr/>
                  <a:lstStyle/>
                  <a:p>
                    <a:r>
                      <a:rPr lang="en-US" dirty="0"/>
                      <a:t>13.1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E7C-49A2-B08D-2DD257EBFFBD}"/>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FFC000"/>
                      </a:solidFill>
                      <a:round/>
                    </a:ln>
                    <a:effectLst/>
                  </c:spPr>
                </c15:leaderLines>
              </c:ext>
            </c:extLst>
          </c:dLbls>
          <c:cat>
            <c:numRef>
              <c:f>Feuil1!$K$7:$K$181</c:f>
              <c:numCache>
                <c:formatCode>m/d/yyyy</c:formatCode>
                <c:ptCount val="175"/>
                <c:pt idx="0">
                  <c:v>38717</c:v>
                </c:pt>
                <c:pt idx="1">
                  <c:v>38748</c:v>
                </c:pt>
                <c:pt idx="2">
                  <c:v>38776</c:v>
                </c:pt>
                <c:pt idx="3">
                  <c:v>38807</c:v>
                </c:pt>
                <c:pt idx="4">
                  <c:v>38837</c:v>
                </c:pt>
                <c:pt idx="5">
                  <c:v>38868</c:v>
                </c:pt>
                <c:pt idx="6">
                  <c:v>38898</c:v>
                </c:pt>
                <c:pt idx="7">
                  <c:v>38929</c:v>
                </c:pt>
                <c:pt idx="8">
                  <c:v>38960</c:v>
                </c:pt>
                <c:pt idx="9">
                  <c:v>38990</c:v>
                </c:pt>
                <c:pt idx="10">
                  <c:v>39021</c:v>
                </c:pt>
                <c:pt idx="11">
                  <c:v>39051</c:v>
                </c:pt>
                <c:pt idx="12">
                  <c:v>39082</c:v>
                </c:pt>
                <c:pt idx="13">
                  <c:v>39113</c:v>
                </c:pt>
                <c:pt idx="14">
                  <c:v>39141</c:v>
                </c:pt>
                <c:pt idx="15">
                  <c:v>39172</c:v>
                </c:pt>
                <c:pt idx="16">
                  <c:v>39202</c:v>
                </c:pt>
                <c:pt idx="17">
                  <c:v>39233</c:v>
                </c:pt>
                <c:pt idx="18">
                  <c:v>39263</c:v>
                </c:pt>
                <c:pt idx="19">
                  <c:v>39294</c:v>
                </c:pt>
                <c:pt idx="20">
                  <c:v>39325</c:v>
                </c:pt>
                <c:pt idx="21">
                  <c:v>39355</c:v>
                </c:pt>
                <c:pt idx="22">
                  <c:v>39386</c:v>
                </c:pt>
                <c:pt idx="23">
                  <c:v>39416</c:v>
                </c:pt>
                <c:pt idx="24">
                  <c:v>39447</c:v>
                </c:pt>
                <c:pt idx="25">
                  <c:v>39478</c:v>
                </c:pt>
                <c:pt idx="26">
                  <c:v>39507</c:v>
                </c:pt>
                <c:pt idx="27">
                  <c:v>39538</c:v>
                </c:pt>
                <c:pt idx="28">
                  <c:v>39568</c:v>
                </c:pt>
                <c:pt idx="29">
                  <c:v>39599</c:v>
                </c:pt>
                <c:pt idx="30">
                  <c:v>39629</c:v>
                </c:pt>
                <c:pt idx="31">
                  <c:v>39660</c:v>
                </c:pt>
                <c:pt idx="32">
                  <c:v>39691</c:v>
                </c:pt>
                <c:pt idx="33">
                  <c:v>39721</c:v>
                </c:pt>
                <c:pt idx="34">
                  <c:v>39752</c:v>
                </c:pt>
                <c:pt idx="35">
                  <c:v>39782</c:v>
                </c:pt>
                <c:pt idx="36">
                  <c:v>39813</c:v>
                </c:pt>
                <c:pt idx="37">
                  <c:v>39844</c:v>
                </c:pt>
                <c:pt idx="38">
                  <c:v>39872</c:v>
                </c:pt>
                <c:pt idx="39">
                  <c:v>39903</c:v>
                </c:pt>
                <c:pt idx="40">
                  <c:v>39933</c:v>
                </c:pt>
                <c:pt idx="41">
                  <c:v>39964</c:v>
                </c:pt>
                <c:pt idx="42">
                  <c:v>39994</c:v>
                </c:pt>
                <c:pt idx="43">
                  <c:v>40025</c:v>
                </c:pt>
                <c:pt idx="44">
                  <c:v>40056</c:v>
                </c:pt>
                <c:pt idx="45">
                  <c:v>40086</c:v>
                </c:pt>
                <c:pt idx="46">
                  <c:v>40117</c:v>
                </c:pt>
                <c:pt idx="47">
                  <c:v>40147</c:v>
                </c:pt>
                <c:pt idx="48">
                  <c:v>40178</c:v>
                </c:pt>
                <c:pt idx="49">
                  <c:v>40209</c:v>
                </c:pt>
                <c:pt idx="50">
                  <c:v>40237</c:v>
                </c:pt>
                <c:pt idx="51">
                  <c:v>40268</c:v>
                </c:pt>
                <c:pt idx="52">
                  <c:v>40298</c:v>
                </c:pt>
                <c:pt idx="53">
                  <c:v>40329</c:v>
                </c:pt>
                <c:pt idx="54">
                  <c:v>40359</c:v>
                </c:pt>
                <c:pt idx="55">
                  <c:v>40390</c:v>
                </c:pt>
                <c:pt idx="56">
                  <c:v>40421</c:v>
                </c:pt>
                <c:pt idx="57">
                  <c:v>40451</c:v>
                </c:pt>
                <c:pt idx="58">
                  <c:v>40482</c:v>
                </c:pt>
                <c:pt idx="59">
                  <c:v>40512</c:v>
                </c:pt>
                <c:pt idx="60">
                  <c:v>40543</c:v>
                </c:pt>
                <c:pt idx="61">
                  <c:v>40574</c:v>
                </c:pt>
                <c:pt idx="62">
                  <c:v>40602</c:v>
                </c:pt>
                <c:pt idx="63">
                  <c:v>40633</c:v>
                </c:pt>
                <c:pt idx="64">
                  <c:v>40663</c:v>
                </c:pt>
                <c:pt idx="65">
                  <c:v>40694</c:v>
                </c:pt>
                <c:pt idx="66">
                  <c:v>40724</c:v>
                </c:pt>
                <c:pt idx="67">
                  <c:v>40755</c:v>
                </c:pt>
                <c:pt idx="68">
                  <c:v>40786</c:v>
                </c:pt>
                <c:pt idx="69">
                  <c:v>40816</c:v>
                </c:pt>
                <c:pt idx="70">
                  <c:v>40847</c:v>
                </c:pt>
                <c:pt idx="71">
                  <c:v>40877</c:v>
                </c:pt>
                <c:pt idx="72">
                  <c:v>40908</c:v>
                </c:pt>
                <c:pt idx="73">
                  <c:v>40939</c:v>
                </c:pt>
                <c:pt idx="74">
                  <c:v>40968</c:v>
                </c:pt>
                <c:pt idx="75">
                  <c:v>40999</c:v>
                </c:pt>
                <c:pt idx="76">
                  <c:v>41029</c:v>
                </c:pt>
                <c:pt idx="77">
                  <c:v>41060</c:v>
                </c:pt>
                <c:pt idx="78">
                  <c:v>41090</c:v>
                </c:pt>
                <c:pt idx="79">
                  <c:v>41121</c:v>
                </c:pt>
                <c:pt idx="80">
                  <c:v>41152</c:v>
                </c:pt>
                <c:pt idx="81">
                  <c:v>41182</c:v>
                </c:pt>
                <c:pt idx="82">
                  <c:v>41213</c:v>
                </c:pt>
                <c:pt idx="83">
                  <c:v>41243</c:v>
                </c:pt>
                <c:pt idx="84">
                  <c:v>41274</c:v>
                </c:pt>
                <c:pt idx="85">
                  <c:v>41305</c:v>
                </c:pt>
                <c:pt idx="86">
                  <c:v>41333</c:v>
                </c:pt>
                <c:pt idx="87">
                  <c:v>41364</c:v>
                </c:pt>
                <c:pt idx="88">
                  <c:v>41394</c:v>
                </c:pt>
                <c:pt idx="89">
                  <c:v>41425</c:v>
                </c:pt>
                <c:pt idx="90">
                  <c:v>41455</c:v>
                </c:pt>
                <c:pt idx="91">
                  <c:v>41486</c:v>
                </c:pt>
                <c:pt idx="92">
                  <c:v>41517</c:v>
                </c:pt>
                <c:pt idx="93">
                  <c:v>41547</c:v>
                </c:pt>
                <c:pt idx="94">
                  <c:v>41578</c:v>
                </c:pt>
                <c:pt idx="95">
                  <c:v>41608</c:v>
                </c:pt>
                <c:pt idx="96">
                  <c:v>41639</c:v>
                </c:pt>
                <c:pt idx="97">
                  <c:v>41670</c:v>
                </c:pt>
                <c:pt idx="98">
                  <c:v>41698</c:v>
                </c:pt>
                <c:pt idx="99">
                  <c:v>41729</c:v>
                </c:pt>
                <c:pt idx="100">
                  <c:v>41759</c:v>
                </c:pt>
                <c:pt idx="101">
                  <c:v>41790</c:v>
                </c:pt>
                <c:pt idx="102">
                  <c:v>41820</c:v>
                </c:pt>
                <c:pt idx="103">
                  <c:v>41851</c:v>
                </c:pt>
                <c:pt idx="104">
                  <c:v>41882</c:v>
                </c:pt>
                <c:pt idx="105">
                  <c:v>41912</c:v>
                </c:pt>
                <c:pt idx="106">
                  <c:v>41943</c:v>
                </c:pt>
                <c:pt idx="107">
                  <c:v>41973</c:v>
                </c:pt>
                <c:pt idx="108">
                  <c:v>42004</c:v>
                </c:pt>
                <c:pt idx="109">
                  <c:v>42035</c:v>
                </c:pt>
                <c:pt idx="110">
                  <c:v>42063</c:v>
                </c:pt>
                <c:pt idx="111">
                  <c:v>42094</c:v>
                </c:pt>
                <c:pt idx="112">
                  <c:v>42124</c:v>
                </c:pt>
                <c:pt idx="113">
                  <c:v>42155</c:v>
                </c:pt>
                <c:pt idx="114">
                  <c:v>42185</c:v>
                </c:pt>
                <c:pt idx="115">
                  <c:v>42216</c:v>
                </c:pt>
                <c:pt idx="116">
                  <c:v>42247</c:v>
                </c:pt>
                <c:pt idx="117">
                  <c:v>42277</c:v>
                </c:pt>
                <c:pt idx="118">
                  <c:v>42308</c:v>
                </c:pt>
                <c:pt idx="119">
                  <c:v>42338</c:v>
                </c:pt>
                <c:pt idx="120">
                  <c:v>42369</c:v>
                </c:pt>
                <c:pt idx="121">
                  <c:v>42400</c:v>
                </c:pt>
                <c:pt idx="122">
                  <c:v>42429</c:v>
                </c:pt>
                <c:pt idx="123">
                  <c:v>42460</c:v>
                </c:pt>
                <c:pt idx="124">
                  <c:v>42490</c:v>
                </c:pt>
                <c:pt idx="125">
                  <c:v>42521</c:v>
                </c:pt>
                <c:pt idx="126">
                  <c:v>42551</c:v>
                </c:pt>
                <c:pt idx="127">
                  <c:v>42582</c:v>
                </c:pt>
                <c:pt idx="128">
                  <c:v>42613</c:v>
                </c:pt>
                <c:pt idx="129">
                  <c:v>42643</c:v>
                </c:pt>
                <c:pt idx="130">
                  <c:v>42674</c:v>
                </c:pt>
                <c:pt idx="131">
                  <c:v>42704</c:v>
                </c:pt>
                <c:pt idx="132">
                  <c:v>42735</c:v>
                </c:pt>
                <c:pt idx="133">
                  <c:v>42766</c:v>
                </c:pt>
                <c:pt idx="134">
                  <c:v>42794</c:v>
                </c:pt>
                <c:pt idx="135">
                  <c:v>42825</c:v>
                </c:pt>
                <c:pt idx="136">
                  <c:v>42855</c:v>
                </c:pt>
                <c:pt idx="137">
                  <c:v>42886</c:v>
                </c:pt>
                <c:pt idx="138">
                  <c:v>42916</c:v>
                </c:pt>
                <c:pt idx="139">
                  <c:v>42947</c:v>
                </c:pt>
                <c:pt idx="140">
                  <c:v>42978</c:v>
                </c:pt>
                <c:pt idx="141">
                  <c:v>43008</c:v>
                </c:pt>
                <c:pt idx="142">
                  <c:v>43039</c:v>
                </c:pt>
                <c:pt idx="143">
                  <c:v>43069</c:v>
                </c:pt>
                <c:pt idx="144">
                  <c:v>43100</c:v>
                </c:pt>
                <c:pt idx="145">
                  <c:v>43131</c:v>
                </c:pt>
                <c:pt idx="146">
                  <c:v>43159</c:v>
                </c:pt>
                <c:pt idx="147">
                  <c:v>43190</c:v>
                </c:pt>
                <c:pt idx="148">
                  <c:v>43220</c:v>
                </c:pt>
                <c:pt idx="149">
                  <c:v>43251</c:v>
                </c:pt>
                <c:pt idx="150">
                  <c:v>43281</c:v>
                </c:pt>
                <c:pt idx="151">
                  <c:v>43312</c:v>
                </c:pt>
                <c:pt idx="152">
                  <c:v>43343</c:v>
                </c:pt>
                <c:pt idx="153">
                  <c:v>43373</c:v>
                </c:pt>
                <c:pt idx="154">
                  <c:v>43404</c:v>
                </c:pt>
                <c:pt idx="155">
                  <c:v>43434</c:v>
                </c:pt>
                <c:pt idx="156">
                  <c:v>43465</c:v>
                </c:pt>
                <c:pt idx="157">
                  <c:v>43496</c:v>
                </c:pt>
                <c:pt idx="158">
                  <c:v>43524</c:v>
                </c:pt>
                <c:pt idx="159">
                  <c:v>43555</c:v>
                </c:pt>
                <c:pt idx="160">
                  <c:v>43585</c:v>
                </c:pt>
                <c:pt idx="161">
                  <c:v>43616</c:v>
                </c:pt>
                <c:pt idx="162">
                  <c:v>43646</c:v>
                </c:pt>
                <c:pt idx="163">
                  <c:v>43677</c:v>
                </c:pt>
                <c:pt idx="164">
                  <c:v>43708</c:v>
                </c:pt>
                <c:pt idx="165">
                  <c:v>43738</c:v>
                </c:pt>
                <c:pt idx="166">
                  <c:v>43769</c:v>
                </c:pt>
                <c:pt idx="167">
                  <c:v>43799</c:v>
                </c:pt>
                <c:pt idx="168">
                  <c:v>43830</c:v>
                </c:pt>
                <c:pt idx="169">
                  <c:v>43861</c:v>
                </c:pt>
                <c:pt idx="170">
                  <c:v>43890</c:v>
                </c:pt>
                <c:pt idx="171">
                  <c:v>43921</c:v>
                </c:pt>
                <c:pt idx="172">
                  <c:v>43951</c:v>
                </c:pt>
                <c:pt idx="173">
                  <c:v>43982</c:v>
                </c:pt>
                <c:pt idx="174">
                  <c:v>44012</c:v>
                </c:pt>
              </c:numCache>
            </c:numRef>
          </c:cat>
          <c:val>
            <c:numRef>
              <c:f>Feuil1!$L$7:$L$181</c:f>
              <c:numCache>
                <c:formatCode>General</c:formatCode>
                <c:ptCount val="175"/>
                <c:pt idx="0">
                  <c:v>16.73</c:v>
                </c:pt>
                <c:pt idx="1">
                  <c:v>17.63</c:v>
                </c:pt>
                <c:pt idx="2">
                  <c:v>16.57</c:v>
                </c:pt>
                <c:pt idx="3">
                  <c:v>16.46</c:v>
                </c:pt>
                <c:pt idx="4">
                  <c:v>16.62</c:v>
                </c:pt>
                <c:pt idx="5">
                  <c:v>16.22</c:v>
                </c:pt>
                <c:pt idx="6">
                  <c:v>16.399999999999999</c:v>
                </c:pt>
                <c:pt idx="7">
                  <c:v>17.170000000000002</c:v>
                </c:pt>
                <c:pt idx="8">
                  <c:v>15.95</c:v>
                </c:pt>
                <c:pt idx="9">
                  <c:v>16.47</c:v>
                </c:pt>
                <c:pt idx="10">
                  <c:v>16.38</c:v>
                </c:pt>
                <c:pt idx="11">
                  <c:v>16.18</c:v>
                </c:pt>
                <c:pt idx="12">
                  <c:v>16.64</c:v>
                </c:pt>
                <c:pt idx="13">
                  <c:v>16.440000000000001</c:v>
                </c:pt>
                <c:pt idx="14">
                  <c:v>16.82</c:v>
                </c:pt>
                <c:pt idx="15">
                  <c:v>16.07</c:v>
                </c:pt>
                <c:pt idx="16">
                  <c:v>16.28</c:v>
                </c:pt>
                <c:pt idx="17">
                  <c:v>16.350000000000001</c:v>
                </c:pt>
                <c:pt idx="18">
                  <c:v>15.88</c:v>
                </c:pt>
                <c:pt idx="19">
                  <c:v>15.55</c:v>
                </c:pt>
                <c:pt idx="20">
                  <c:v>16.11</c:v>
                </c:pt>
                <c:pt idx="21">
                  <c:v>16.260000000000002</c:v>
                </c:pt>
                <c:pt idx="22">
                  <c:v>16.190000000000001</c:v>
                </c:pt>
                <c:pt idx="23">
                  <c:v>16.100000000000001</c:v>
                </c:pt>
                <c:pt idx="24">
                  <c:v>15.78</c:v>
                </c:pt>
                <c:pt idx="25">
                  <c:v>15.45</c:v>
                </c:pt>
                <c:pt idx="26">
                  <c:v>15.2</c:v>
                </c:pt>
                <c:pt idx="27">
                  <c:v>14.82</c:v>
                </c:pt>
                <c:pt idx="28">
                  <c:v>14.28</c:v>
                </c:pt>
                <c:pt idx="29">
                  <c:v>14.36</c:v>
                </c:pt>
                <c:pt idx="30">
                  <c:v>14.07</c:v>
                </c:pt>
                <c:pt idx="31">
                  <c:v>12.73</c:v>
                </c:pt>
                <c:pt idx="32">
                  <c:v>13.83</c:v>
                </c:pt>
                <c:pt idx="33">
                  <c:v>12.69</c:v>
                </c:pt>
                <c:pt idx="34">
                  <c:v>10.7</c:v>
                </c:pt>
                <c:pt idx="35">
                  <c:v>10.29</c:v>
                </c:pt>
                <c:pt idx="36">
                  <c:v>10.18</c:v>
                </c:pt>
                <c:pt idx="37">
                  <c:v>9.6</c:v>
                </c:pt>
                <c:pt idx="38">
                  <c:v>9.0399999999999991</c:v>
                </c:pt>
                <c:pt idx="39">
                  <c:v>9.57</c:v>
                </c:pt>
                <c:pt idx="40">
                  <c:v>9.2200000000000006</c:v>
                </c:pt>
                <c:pt idx="41">
                  <c:v>10.01</c:v>
                </c:pt>
                <c:pt idx="42">
                  <c:v>9.98</c:v>
                </c:pt>
                <c:pt idx="43">
                  <c:v>11.4</c:v>
                </c:pt>
                <c:pt idx="44">
                  <c:v>14.58</c:v>
                </c:pt>
                <c:pt idx="45">
                  <c:v>9.36</c:v>
                </c:pt>
                <c:pt idx="46">
                  <c:v>10.4</c:v>
                </c:pt>
                <c:pt idx="47">
                  <c:v>10.85</c:v>
                </c:pt>
                <c:pt idx="48">
                  <c:v>11.1</c:v>
                </c:pt>
                <c:pt idx="49">
                  <c:v>10.7</c:v>
                </c:pt>
                <c:pt idx="50">
                  <c:v>10.119999999999999</c:v>
                </c:pt>
                <c:pt idx="51">
                  <c:v>11.57</c:v>
                </c:pt>
                <c:pt idx="52">
                  <c:v>11.26</c:v>
                </c:pt>
                <c:pt idx="53">
                  <c:v>11.84</c:v>
                </c:pt>
                <c:pt idx="54">
                  <c:v>11.41</c:v>
                </c:pt>
                <c:pt idx="55">
                  <c:v>11.74</c:v>
                </c:pt>
                <c:pt idx="56">
                  <c:v>11.83</c:v>
                </c:pt>
                <c:pt idx="57">
                  <c:v>11.67</c:v>
                </c:pt>
                <c:pt idx="58">
                  <c:v>12.24</c:v>
                </c:pt>
                <c:pt idx="59">
                  <c:v>12.12</c:v>
                </c:pt>
                <c:pt idx="60">
                  <c:v>12.43</c:v>
                </c:pt>
                <c:pt idx="61">
                  <c:v>12.49</c:v>
                </c:pt>
                <c:pt idx="62">
                  <c:v>12.8</c:v>
                </c:pt>
                <c:pt idx="63">
                  <c:v>12.85</c:v>
                </c:pt>
                <c:pt idx="64">
                  <c:v>13.07</c:v>
                </c:pt>
                <c:pt idx="65">
                  <c:v>11.99</c:v>
                </c:pt>
                <c:pt idx="66">
                  <c:v>11.68</c:v>
                </c:pt>
                <c:pt idx="67">
                  <c:v>12.4</c:v>
                </c:pt>
                <c:pt idx="68">
                  <c:v>12.4</c:v>
                </c:pt>
                <c:pt idx="69">
                  <c:v>13.01</c:v>
                </c:pt>
                <c:pt idx="70">
                  <c:v>13.27</c:v>
                </c:pt>
                <c:pt idx="71">
                  <c:v>13.36</c:v>
                </c:pt>
                <c:pt idx="72">
                  <c:v>13.46</c:v>
                </c:pt>
                <c:pt idx="73">
                  <c:v>14</c:v>
                </c:pt>
                <c:pt idx="74">
                  <c:v>14.58</c:v>
                </c:pt>
                <c:pt idx="75">
                  <c:v>14.22</c:v>
                </c:pt>
                <c:pt idx="76">
                  <c:v>14.47</c:v>
                </c:pt>
                <c:pt idx="77">
                  <c:v>14.05</c:v>
                </c:pt>
                <c:pt idx="78">
                  <c:v>14.13</c:v>
                </c:pt>
                <c:pt idx="79">
                  <c:v>14.11</c:v>
                </c:pt>
                <c:pt idx="80">
                  <c:v>14.15</c:v>
                </c:pt>
                <c:pt idx="81">
                  <c:v>14.81</c:v>
                </c:pt>
                <c:pt idx="82">
                  <c:v>14.48</c:v>
                </c:pt>
                <c:pt idx="83">
                  <c:v>15.08</c:v>
                </c:pt>
                <c:pt idx="84">
                  <c:v>15.22</c:v>
                </c:pt>
                <c:pt idx="85">
                  <c:v>15.41</c:v>
                </c:pt>
                <c:pt idx="86">
                  <c:v>15.57</c:v>
                </c:pt>
                <c:pt idx="87">
                  <c:v>15.5</c:v>
                </c:pt>
                <c:pt idx="88">
                  <c:v>15.43</c:v>
                </c:pt>
                <c:pt idx="89">
                  <c:v>15.29</c:v>
                </c:pt>
                <c:pt idx="90">
                  <c:v>15.74</c:v>
                </c:pt>
                <c:pt idx="91">
                  <c:v>15.69</c:v>
                </c:pt>
                <c:pt idx="92">
                  <c:v>15.65</c:v>
                </c:pt>
                <c:pt idx="93">
                  <c:v>15.28</c:v>
                </c:pt>
                <c:pt idx="94">
                  <c:v>15.27</c:v>
                </c:pt>
                <c:pt idx="95">
                  <c:v>16.04</c:v>
                </c:pt>
                <c:pt idx="96">
                  <c:v>15.52</c:v>
                </c:pt>
                <c:pt idx="97">
                  <c:v>15.35</c:v>
                </c:pt>
                <c:pt idx="98">
                  <c:v>15.6</c:v>
                </c:pt>
                <c:pt idx="99">
                  <c:v>16.79</c:v>
                </c:pt>
                <c:pt idx="100">
                  <c:v>16.29</c:v>
                </c:pt>
                <c:pt idx="101">
                  <c:v>16.690000000000001</c:v>
                </c:pt>
                <c:pt idx="102">
                  <c:v>16.97</c:v>
                </c:pt>
                <c:pt idx="103">
                  <c:v>16.53</c:v>
                </c:pt>
                <c:pt idx="104">
                  <c:v>17.22</c:v>
                </c:pt>
                <c:pt idx="105">
                  <c:v>16.239999999999998</c:v>
                </c:pt>
                <c:pt idx="106">
                  <c:v>16.260000000000002</c:v>
                </c:pt>
                <c:pt idx="107">
                  <c:v>16.79</c:v>
                </c:pt>
                <c:pt idx="108">
                  <c:v>16.71</c:v>
                </c:pt>
                <c:pt idx="109">
                  <c:v>16.66</c:v>
                </c:pt>
                <c:pt idx="110">
                  <c:v>16.399999999999999</c:v>
                </c:pt>
                <c:pt idx="111">
                  <c:v>17.5</c:v>
                </c:pt>
                <c:pt idx="112">
                  <c:v>16.93</c:v>
                </c:pt>
                <c:pt idx="113">
                  <c:v>17.690000000000001</c:v>
                </c:pt>
                <c:pt idx="114">
                  <c:v>17.29</c:v>
                </c:pt>
                <c:pt idx="115">
                  <c:v>17.5</c:v>
                </c:pt>
                <c:pt idx="116">
                  <c:v>17.760000000000002</c:v>
                </c:pt>
                <c:pt idx="117">
                  <c:v>17.97</c:v>
                </c:pt>
                <c:pt idx="118">
                  <c:v>17.91</c:v>
                </c:pt>
                <c:pt idx="119">
                  <c:v>17.97</c:v>
                </c:pt>
                <c:pt idx="120">
                  <c:v>17.190000000000001</c:v>
                </c:pt>
                <c:pt idx="121">
                  <c:v>17.64</c:v>
                </c:pt>
                <c:pt idx="122">
                  <c:v>17.510000000000002</c:v>
                </c:pt>
                <c:pt idx="123">
                  <c:v>16.77</c:v>
                </c:pt>
                <c:pt idx="124">
                  <c:v>17.489999999999998</c:v>
                </c:pt>
                <c:pt idx="125">
                  <c:v>17.22</c:v>
                </c:pt>
                <c:pt idx="126">
                  <c:v>16.989999999999998</c:v>
                </c:pt>
                <c:pt idx="127">
                  <c:v>17.75</c:v>
                </c:pt>
                <c:pt idx="128">
                  <c:v>17.13</c:v>
                </c:pt>
                <c:pt idx="129">
                  <c:v>17.649999999999999</c:v>
                </c:pt>
                <c:pt idx="130">
                  <c:v>17.8</c:v>
                </c:pt>
                <c:pt idx="131">
                  <c:v>17.559999999999999</c:v>
                </c:pt>
                <c:pt idx="132">
                  <c:v>18.05</c:v>
                </c:pt>
                <c:pt idx="133">
                  <c:v>17.34</c:v>
                </c:pt>
                <c:pt idx="134">
                  <c:v>17.32</c:v>
                </c:pt>
                <c:pt idx="135">
                  <c:v>16.72</c:v>
                </c:pt>
                <c:pt idx="136">
                  <c:v>16.97</c:v>
                </c:pt>
                <c:pt idx="137">
                  <c:v>16.7</c:v>
                </c:pt>
                <c:pt idx="138">
                  <c:v>16.59</c:v>
                </c:pt>
                <c:pt idx="139">
                  <c:v>16.690000000000001</c:v>
                </c:pt>
                <c:pt idx="140">
                  <c:v>16.03</c:v>
                </c:pt>
                <c:pt idx="141">
                  <c:v>18.47</c:v>
                </c:pt>
                <c:pt idx="142">
                  <c:v>17.98</c:v>
                </c:pt>
                <c:pt idx="143">
                  <c:v>17.399999999999999</c:v>
                </c:pt>
                <c:pt idx="144">
                  <c:v>17.760000000000002</c:v>
                </c:pt>
                <c:pt idx="145">
                  <c:v>17.07</c:v>
                </c:pt>
                <c:pt idx="146">
                  <c:v>16.96</c:v>
                </c:pt>
                <c:pt idx="147">
                  <c:v>17.399999999999999</c:v>
                </c:pt>
                <c:pt idx="148">
                  <c:v>17.07</c:v>
                </c:pt>
                <c:pt idx="149">
                  <c:v>16.809999999999999</c:v>
                </c:pt>
                <c:pt idx="150">
                  <c:v>17.38</c:v>
                </c:pt>
                <c:pt idx="151">
                  <c:v>16.68</c:v>
                </c:pt>
                <c:pt idx="152">
                  <c:v>16.600000000000001</c:v>
                </c:pt>
                <c:pt idx="153">
                  <c:v>17.399999999999999</c:v>
                </c:pt>
                <c:pt idx="154">
                  <c:v>17.5</c:v>
                </c:pt>
                <c:pt idx="155">
                  <c:v>17.399999999999999</c:v>
                </c:pt>
                <c:pt idx="156">
                  <c:v>17.5</c:v>
                </c:pt>
                <c:pt idx="157">
                  <c:v>16.600000000000001</c:v>
                </c:pt>
                <c:pt idx="158">
                  <c:v>16.559999999999999</c:v>
                </c:pt>
                <c:pt idx="159">
                  <c:v>17.5</c:v>
                </c:pt>
                <c:pt idx="160">
                  <c:v>16.399999999999999</c:v>
                </c:pt>
                <c:pt idx="161">
                  <c:v>17.3</c:v>
                </c:pt>
                <c:pt idx="162">
                  <c:v>17.3</c:v>
                </c:pt>
                <c:pt idx="163">
                  <c:v>16.82</c:v>
                </c:pt>
                <c:pt idx="164">
                  <c:v>16.97</c:v>
                </c:pt>
                <c:pt idx="165">
                  <c:v>17.190000000000001</c:v>
                </c:pt>
                <c:pt idx="166">
                  <c:v>16.55</c:v>
                </c:pt>
                <c:pt idx="167">
                  <c:v>17.09</c:v>
                </c:pt>
                <c:pt idx="168">
                  <c:v>16.7</c:v>
                </c:pt>
                <c:pt idx="169">
                  <c:v>16.84</c:v>
                </c:pt>
                <c:pt idx="170">
                  <c:v>16.829999999999998</c:v>
                </c:pt>
                <c:pt idx="171">
                  <c:v>11.37</c:v>
                </c:pt>
                <c:pt idx="172">
                  <c:v>8.58</c:v>
                </c:pt>
                <c:pt idx="173">
                  <c:v>12.21</c:v>
                </c:pt>
                <c:pt idx="174">
                  <c:v>13.05</c:v>
                </c:pt>
              </c:numCache>
            </c:numRef>
          </c:val>
          <c:smooth val="0"/>
          <c:extLst>
            <c:ext xmlns:c16="http://schemas.microsoft.com/office/drawing/2014/chart" uri="{C3380CC4-5D6E-409C-BE32-E72D297353CC}">
              <c16:uniqueId val="{00000003-EE7C-49A2-B08D-2DD257EBFFBD}"/>
            </c:ext>
          </c:extLst>
        </c:ser>
        <c:dLbls>
          <c:showLegendKey val="0"/>
          <c:showVal val="0"/>
          <c:showCatName val="0"/>
          <c:showSerName val="0"/>
          <c:showPercent val="0"/>
          <c:showBubbleSize val="0"/>
        </c:dLbls>
        <c:smooth val="0"/>
        <c:axId val="410278768"/>
        <c:axId val="410275240"/>
      </c:lineChart>
      <c:dateAx>
        <c:axId val="410278768"/>
        <c:scaling>
          <c:orientation val="minMax"/>
          <c:max val="44197"/>
          <c:min val="42339"/>
        </c:scaling>
        <c:delete val="0"/>
        <c:axPos val="b"/>
        <c:numFmt formatCode="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10275240"/>
        <c:crosses val="autoZero"/>
        <c:auto val="1"/>
        <c:lblOffset val="100"/>
        <c:baseTimeUnit val="months"/>
        <c:majorUnit val="12"/>
        <c:majorTimeUnit val="months"/>
      </c:dateAx>
      <c:valAx>
        <c:axId val="410275240"/>
        <c:scaling>
          <c:orientation val="minMax"/>
          <c:min val="6"/>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r>
                  <a:rPr lang="en-US" dirty="0"/>
                  <a:t>Millions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10278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Feuil1!$S$6</c:f>
              <c:strCache>
                <c:ptCount val="1"/>
                <c:pt idx="0">
                  <c:v>China Auto Sales: Cars and Truck (Monthly Units)</c:v>
                </c:pt>
              </c:strCache>
            </c:strRef>
          </c:tx>
          <c:spPr>
            <a:ln w="12700" cap="rnd">
              <a:solidFill>
                <a:schemeClr val="accent1"/>
              </a:solidFill>
              <a:round/>
            </a:ln>
            <a:effectLst/>
          </c:spPr>
          <c:marker>
            <c:symbol val="none"/>
          </c:marker>
          <c:dLbls>
            <c:dLbl>
              <c:idx val="168"/>
              <c:layout>
                <c:manualLayout>
                  <c:x val="1.388888888888872E-2"/>
                  <c:y val="-0.12820512820512819"/>
                </c:manualLayout>
              </c:layout>
              <c:tx>
                <c:rich>
                  <a:bodyPr/>
                  <a:lstStyle/>
                  <a:p>
                    <a:r>
                      <a:rPr lang="en-US" dirty="0"/>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21D-4017-A679-54433ED40A41}"/>
                </c:ext>
              </c:extLst>
            </c:dLbl>
            <c:dLbl>
              <c:idx val="170"/>
              <c:layout>
                <c:manualLayout>
                  <c:x val="4.6296296296296127E-2"/>
                  <c:y val="-0.11217948717948728"/>
                </c:manualLayout>
              </c:layout>
              <c:tx>
                <c:rich>
                  <a:bodyPr/>
                  <a:lstStyle/>
                  <a:p>
                    <a:r>
                      <a:rPr lang="en-US" dirty="0"/>
                      <a:t>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21D-4017-A679-54433ED40A41}"/>
                </c:ext>
              </c:extLst>
            </c:dLbl>
            <c:dLbl>
              <c:idx val="173"/>
              <c:layout>
                <c:manualLayout>
                  <c:x val="1.6203703703703533E-2"/>
                  <c:y val="-0.12820512820512822"/>
                </c:manualLayout>
              </c:layout>
              <c:tx>
                <c:rich>
                  <a:bodyPr/>
                  <a:lstStyle/>
                  <a:p>
                    <a:r>
                      <a:rPr lang="en-US" dirty="0"/>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721D-4017-A679-54433ED40A41}"/>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Narrow" panose="020B0606020202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FFC000"/>
                      </a:solidFill>
                      <a:round/>
                    </a:ln>
                    <a:effectLst/>
                  </c:spPr>
                </c15:leaderLines>
              </c:ext>
            </c:extLst>
          </c:dLbls>
          <c:cat>
            <c:numRef>
              <c:f>Feuil1!$R$7:$R$181</c:f>
              <c:numCache>
                <c:formatCode>m/d/yyyy</c:formatCode>
                <c:ptCount val="175"/>
                <c:pt idx="0">
                  <c:v>38717</c:v>
                </c:pt>
                <c:pt idx="1">
                  <c:v>38748</c:v>
                </c:pt>
                <c:pt idx="2">
                  <c:v>38776</c:v>
                </c:pt>
                <c:pt idx="3">
                  <c:v>38807</c:v>
                </c:pt>
                <c:pt idx="4">
                  <c:v>38837</c:v>
                </c:pt>
                <c:pt idx="5">
                  <c:v>38868</c:v>
                </c:pt>
                <c:pt idx="6">
                  <c:v>38898</c:v>
                </c:pt>
                <c:pt idx="7">
                  <c:v>38929</c:v>
                </c:pt>
                <c:pt idx="8">
                  <c:v>38960</c:v>
                </c:pt>
                <c:pt idx="9">
                  <c:v>38990</c:v>
                </c:pt>
                <c:pt idx="10">
                  <c:v>39021</c:v>
                </c:pt>
                <c:pt idx="11">
                  <c:v>39051</c:v>
                </c:pt>
                <c:pt idx="12">
                  <c:v>39082</c:v>
                </c:pt>
                <c:pt idx="13">
                  <c:v>39113</c:v>
                </c:pt>
                <c:pt idx="14">
                  <c:v>39141</c:v>
                </c:pt>
                <c:pt idx="15">
                  <c:v>39172</c:v>
                </c:pt>
                <c:pt idx="16">
                  <c:v>39202</c:v>
                </c:pt>
                <c:pt idx="17">
                  <c:v>39233</c:v>
                </c:pt>
                <c:pt idx="18">
                  <c:v>39263</c:v>
                </c:pt>
                <c:pt idx="19">
                  <c:v>39294</c:v>
                </c:pt>
                <c:pt idx="20">
                  <c:v>39325</c:v>
                </c:pt>
                <c:pt idx="21">
                  <c:v>39355</c:v>
                </c:pt>
                <c:pt idx="22">
                  <c:v>39386</c:v>
                </c:pt>
                <c:pt idx="23">
                  <c:v>39416</c:v>
                </c:pt>
                <c:pt idx="24">
                  <c:v>39447</c:v>
                </c:pt>
                <c:pt idx="25">
                  <c:v>39478</c:v>
                </c:pt>
                <c:pt idx="26">
                  <c:v>39507</c:v>
                </c:pt>
                <c:pt idx="27">
                  <c:v>39538</c:v>
                </c:pt>
                <c:pt idx="28">
                  <c:v>39568</c:v>
                </c:pt>
                <c:pt idx="29">
                  <c:v>39599</c:v>
                </c:pt>
                <c:pt idx="30">
                  <c:v>39629</c:v>
                </c:pt>
                <c:pt idx="31">
                  <c:v>39660</c:v>
                </c:pt>
                <c:pt idx="32">
                  <c:v>39691</c:v>
                </c:pt>
                <c:pt idx="33">
                  <c:v>39721</c:v>
                </c:pt>
                <c:pt idx="34">
                  <c:v>39752</c:v>
                </c:pt>
                <c:pt idx="35">
                  <c:v>39782</c:v>
                </c:pt>
                <c:pt idx="36">
                  <c:v>39813</c:v>
                </c:pt>
                <c:pt idx="37">
                  <c:v>39844</c:v>
                </c:pt>
                <c:pt idx="38">
                  <c:v>39872</c:v>
                </c:pt>
                <c:pt idx="39">
                  <c:v>39903</c:v>
                </c:pt>
                <c:pt idx="40">
                  <c:v>39933</c:v>
                </c:pt>
                <c:pt idx="41">
                  <c:v>39964</c:v>
                </c:pt>
                <c:pt idx="42">
                  <c:v>39994</c:v>
                </c:pt>
                <c:pt idx="43">
                  <c:v>40025</c:v>
                </c:pt>
                <c:pt idx="44">
                  <c:v>40056</c:v>
                </c:pt>
                <c:pt idx="45">
                  <c:v>40086</c:v>
                </c:pt>
                <c:pt idx="46">
                  <c:v>40117</c:v>
                </c:pt>
                <c:pt idx="47">
                  <c:v>40147</c:v>
                </c:pt>
                <c:pt idx="48">
                  <c:v>40178</c:v>
                </c:pt>
                <c:pt idx="49">
                  <c:v>40209</c:v>
                </c:pt>
                <c:pt idx="50">
                  <c:v>40237</c:v>
                </c:pt>
                <c:pt idx="51">
                  <c:v>40268</c:v>
                </c:pt>
                <c:pt idx="52">
                  <c:v>40298</c:v>
                </c:pt>
                <c:pt idx="53">
                  <c:v>40329</c:v>
                </c:pt>
                <c:pt idx="54">
                  <c:v>40359</c:v>
                </c:pt>
                <c:pt idx="55">
                  <c:v>40390</c:v>
                </c:pt>
                <c:pt idx="56">
                  <c:v>40421</c:v>
                </c:pt>
                <c:pt idx="57">
                  <c:v>40451</c:v>
                </c:pt>
                <c:pt idx="58">
                  <c:v>40482</c:v>
                </c:pt>
                <c:pt idx="59">
                  <c:v>40512</c:v>
                </c:pt>
                <c:pt idx="60">
                  <c:v>40543</c:v>
                </c:pt>
                <c:pt idx="61">
                  <c:v>40574</c:v>
                </c:pt>
                <c:pt idx="62">
                  <c:v>40602</c:v>
                </c:pt>
                <c:pt idx="63">
                  <c:v>40633</c:v>
                </c:pt>
                <c:pt idx="64">
                  <c:v>40663</c:v>
                </c:pt>
                <c:pt idx="65">
                  <c:v>40694</c:v>
                </c:pt>
                <c:pt idx="66">
                  <c:v>40724</c:v>
                </c:pt>
                <c:pt idx="67">
                  <c:v>40755</c:v>
                </c:pt>
                <c:pt idx="68">
                  <c:v>40786</c:v>
                </c:pt>
                <c:pt idx="69">
                  <c:v>40816</c:v>
                </c:pt>
                <c:pt idx="70">
                  <c:v>40847</c:v>
                </c:pt>
                <c:pt idx="71">
                  <c:v>40877</c:v>
                </c:pt>
                <c:pt idx="72">
                  <c:v>40908</c:v>
                </c:pt>
                <c:pt idx="73">
                  <c:v>40939</c:v>
                </c:pt>
                <c:pt idx="74">
                  <c:v>40968</c:v>
                </c:pt>
                <c:pt idx="75">
                  <c:v>40999</c:v>
                </c:pt>
                <c:pt idx="76">
                  <c:v>41029</c:v>
                </c:pt>
                <c:pt idx="77">
                  <c:v>41060</c:v>
                </c:pt>
                <c:pt idx="78">
                  <c:v>41090</c:v>
                </c:pt>
                <c:pt idx="79">
                  <c:v>41121</c:v>
                </c:pt>
                <c:pt idx="80">
                  <c:v>41152</c:v>
                </c:pt>
                <c:pt idx="81">
                  <c:v>41182</c:v>
                </c:pt>
                <c:pt idx="82">
                  <c:v>41213</c:v>
                </c:pt>
                <c:pt idx="83">
                  <c:v>41243</c:v>
                </c:pt>
                <c:pt idx="84">
                  <c:v>41274</c:v>
                </c:pt>
                <c:pt idx="85">
                  <c:v>41305</c:v>
                </c:pt>
                <c:pt idx="86">
                  <c:v>41333</c:v>
                </c:pt>
                <c:pt idx="87">
                  <c:v>41364</c:v>
                </c:pt>
                <c:pt idx="88">
                  <c:v>41394</c:v>
                </c:pt>
                <c:pt idx="89">
                  <c:v>41425</c:v>
                </c:pt>
                <c:pt idx="90">
                  <c:v>41455</c:v>
                </c:pt>
                <c:pt idx="91">
                  <c:v>41486</c:v>
                </c:pt>
                <c:pt idx="92">
                  <c:v>41517</c:v>
                </c:pt>
                <c:pt idx="93">
                  <c:v>41547</c:v>
                </c:pt>
                <c:pt idx="94">
                  <c:v>41578</c:v>
                </c:pt>
                <c:pt idx="95">
                  <c:v>41608</c:v>
                </c:pt>
                <c:pt idx="96">
                  <c:v>41639</c:v>
                </c:pt>
                <c:pt idx="97">
                  <c:v>41670</c:v>
                </c:pt>
                <c:pt idx="98">
                  <c:v>41698</c:v>
                </c:pt>
                <c:pt idx="99">
                  <c:v>41729</c:v>
                </c:pt>
                <c:pt idx="100">
                  <c:v>41759</c:v>
                </c:pt>
                <c:pt idx="101">
                  <c:v>41790</c:v>
                </c:pt>
                <c:pt idx="102">
                  <c:v>41820</c:v>
                </c:pt>
                <c:pt idx="103">
                  <c:v>41851</c:v>
                </c:pt>
                <c:pt idx="104">
                  <c:v>41882</c:v>
                </c:pt>
                <c:pt idx="105">
                  <c:v>41912</c:v>
                </c:pt>
                <c:pt idx="106">
                  <c:v>41943</c:v>
                </c:pt>
                <c:pt idx="107">
                  <c:v>41973</c:v>
                </c:pt>
                <c:pt idx="108">
                  <c:v>42004</c:v>
                </c:pt>
                <c:pt idx="109">
                  <c:v>42035</c:v>
                </c:pt>
                <c:pt idx="110">
                  <c:v>42063</c:v>
                </c:pt>
                <c:pt idx="111">
                  <c:v>42094</c:v>
                </c:pt>
                <c:pt idx="112">
                  <c:v>42124</c:v>
                </c:pt>
                <c:pt idx="113">
                  <c:v>42155</c:v>
                </c:pt>
                <c:pt idx="114">
                  <c:v>42185</c:v>
                </c:pt>
                <c:pt idx="115">
                  <c:v>42216</c:v>
                </c:pt>
                <c:pt idx="116">
                  <c:v>42247</c:v>
                </c:pt>
                <c:pt idx="117">
                  <c:v>42277</c:v>
                </c:pt>
                <c:pt idx="118">
                  <c:v>42308</c:v>
                </c:pt>
                <c:pt idx="119">
                  <c:v>42338</c:v>
                </c:pt>
                <c:pt idx="120">
                  <c:v>42369</c:v>
                </c:pt>
                <c:pt idx="121">
                  <c:v>42400</c:v>
                </c:pt>
                <c:pt idx="122">
                  <c:v>42429</c:v>
                </c:pt>
                <c:pt idx="123">
                  <c:v>42460</c:v>
                </c:pt>
                <c:pt idx="124">
                  <c:v>42490</c:v>
                </c:pt>
                <c:pt idx="125">
                  <c:v>42521</c:v>
                </c:pt>
                <c:pt idx="126">
                  <c:v>42551</c:v>
                </c:pt>
                <c:pt idx="127">
                  <c:v>42582</c:v>
                </c:pt>
                <c:pt idx="128">
                  <c:v>42613</c:v>
                </c:pt>
                <c:pt idx="129">
                  <c:v>42643</c:v>
                </c:pt>
                <c:pt idx="130">
                  <c:v>42674</c:v>
                </c:pt>
                <c:pt idx="131">
                  <c:v>42704</c:v>
                </c:pt>
                <c:pt idx="132">
                  <c:v>42735</c:v>
                </c:pt>
                <c:pt idx="133">
                  <c:v>42766</c:v>
                </c:pt>
                <c:pt idx="134">
                  <c:v>42794</c:v>
                </c:pt>
                <c:pt idx="135">
                  <c:v>42825</c:v>
                </c:pt>
                <c:pt idx="136">
                  <c:v>42855</c:v>
                </c:pt>
                <c:pt idx="137">
                  <c:v>42886</c:v>
                </c:pt>
                <c:pt idx="138">
                  <c:v>42916</c:v>
                </c:pt>
                <c:pt idx="139">
                  <c:v>42947</c:v>
                </c:pt>
                <c:pt idx="140">
                  <c:v>42978</c:v>
                </c:pt>
                <c:pt idx="141">
                  <c:v>43008</c:v>
                </c:pt>
                <c:pt idx="142">
                  <c:v>43039</c:v>
                </c:pt>
                <c:pt idx="143">
                  <c:v>43069</c:v>
                </c:pt>
                <c:pt idx="144">
                  <c:v>43100</c:v>
                </c:pt>
                <c:pt idx="145">
                  <c:v>43131</c:v>
                </c:pt>
                <c:pt idx="146">
                  <c:v>43159</c:v>
                </c:pt>
                <c:pt idx="147">
                  <c:v>43190</c:v>
                </c:pt>
                <c:pt idx="148">
                  <c:v>43220</c:v>
                </c:pt>
                <c:pt idx="149">
                  <c:v>43251</c:v>
                </c:pt>
                <c:pt idx="150">
                  <c:v>43281</c:v>
                </c:pt>
                <c:pt idx="151">
                  <c:v>43312</c:v>
                </c:pt>
                <c:pt idx="152">
                  <c:v>43343</c:v>
                </c:pt>
                <c:pt idx="153">
                  <c:v>43373</c:v>
                </c:pt>
                <c:pt idx="154">
                  <c:v>43404</c:v>
                </c:pt>
                <c:pt idx="155">
                  <c:v>43434</c:v>
                </c:pt>
                <c:pt idx="156">
                  <c:v>43465</c:v>
                </c:pt>
                <c:pt idx="157">
                  <c:v>43496</c:v>
                </c:pt>
                <c:pt idx="158">
                  <c:v>43524</c:v>
                </c:pt>
                <c:pt idx="159">
                  <c:v>43555</c:v>
                </c:pt>
                <c:pt idx="160">
                  <c:v>43585</c:v>
                </c:pt>
                <c:pt idx="161">
                  <c:v>43616</c:v>
                </c:pt>
                <c:pt idx="162">
                  <c:v>43646</c:v>
                </c:pt>
                <c:pt idx="163">
                  <c:v>43677</c:v>
                </c:pt>
                <c:pt idx="164">
                  <c:v>43708</c:v>
                </c:pt>
                <c:pt idx="165">
                  <c:v>43738</c:v>
                </c:pt>
                <c:pt idx="166">
                  <c:v>43769</c:v>
                </c:pt>
                <c:pt idx="167">
                  <c:v>43799</c:v>
                </c:pt>
                <c:pt idx="168">
                  <c:v>43830</c:v>
                </c:pt>
                <c:pt idx="169">
                  <c:v>43861</c:v>
                </c:pt>
                <c:pt idx="170">
                  <c:v>43890</c:v>
                </c:pt>
                <c:pt idx="171">
                  <c:v>43921</c:v>
                </c:pt>
                <c:pt idx="172">
                  <c:v>43951</c:v>
                </c:pt>
                <c:pt idx="173">
                  <c:v>43982</c:v>
                </c:pt>
              </c:numCache>
            </c:numRef>
          </c:cat>
          <c:val>
            <c:numRef>
              <c:f>Feuil1!$S$7:$S$181</c:f>
              <c:numCache>
                <c:formatCode>General</c:formatCode>
                <c:ptCount val="175"/>
                <c:pt idx="0">
                  <c:v>0.55887100000000001</c:v>
                </c:pt>
                <c:pt idx="1">
                  <c:v>0.49224499999999999</c:v>
                </c:pt>
                <c:pt idx="2">
                  <c:v>0.44067699999999999</c:v>
                </c:pt>
                <c:pt idx="3">
                  <c:v>0.64214499999999997</c:v>
                </c:pt>
                <c:pt idx="4">
                  <c:v>0.59764899999999999</c:v>
                </c:pt>
                <c:pt idx="5">
                  <c:v>0.50373199999999996</c:v>
                </c:pt>
                <c:pt idx="6">
                  <c:v>0.495363</c:v>
                </c:pt>
                <c:pt idx="7">
                  <c:v>0.41375400000000001</c:v>
                </c:pt>
                <c:pt idx="8">
                  <c:v>0.47429199999999999</c:v>
                </c:pt>
                <c:pt idx="9">
                  <c:v>0.56840500000000005</c:v>
                </c:pt>
                <c:pt idx="10">
                  <c:v>0.51848399999999994</c:v>
                </c:pt>
                <c:pt idx="11">
                  <c:v>0.62346199999999996</c:v>
                </c:pt>
                <c:pt idx="12">
                  <c:v>0.69066399999999994</c:v>
                </c:pt>
                <c:pt idx="13">
                  <c:v>0.64849299999999999</c:v>
                </c:pt>
                <c:pt idx="14">
                  <c:v>0.50095199999999995</c:v>
                </c:pt>
                <c:pt idx="15">
                  <c:v>0.74878699999999998</c:v>
                </c:pt>
                <c:pt idx="16">
                  <c:v>0.710233</c:v>
                </c:pt>
                <c:pt idx="17">
                  <c:v>0.622672</c:v>
                </c:pt>
                <c:pt idx="18">
                  <c:v>0.64001699999999995</c:v>
                </c:pt>
                <c:pt idx="19">
                  <c:v>0.56462599999999996</c:v>
                </c:pt>
                <c:pt idx="20">
                  <c:v>0.59463999999999995</c:v>
                </c:pt>
                <c:pt idx="21">
                  <c:v>0.68902099999999999</c:v>
                </c:pt>
                <c:pt idx="22">
                  <c:v>0.61942299999999995</c:v>
                </c:pt>
                <c:pt idx="23">
                  <c:v>0.71325300000000003</c:v>
                </c:pt>
                <c:pt idx="24">
                  <c:v>0.75532600000000005</c:v>
                </c:pt>
                <c:pt idx="25">
                  <c:v>0.78301200000000004</c:v>
                </c:pt>
                <c:pt idx="26">
                  <c:v>0.59755000000000003</c:v>
                </c:pt>
                <c:pt idx="27">
                  <c:v>0.91987699999999994</c:v>
                </c:pt>
                <c:pt idx="28">
                  <c:v>0.79868899999999998</c:v>
                </c:pt>
                <c:pt idx="29">
                  <c:v>0.72282299999999999</c:v>
                </c:pt>
                <c:pt idx="30">
                  <c:v>0.73335499999999998</c:v>
                </c:pt>
                <c:pt idx="31">
                  <c:v>0.60684199999999999</c:v>
                </c:pt>
                <c:pt idx="32">
                  <c:v>0.56568399999999996</c:v>
                </c:pt>
                <c:pt idx="33">
                  <c:v>0.68214600000000003</c:v>
                </c:pt>
                <c:pt idx="34">
                  <c:v>0.65942199999999995</c:v>
                </c:pt>
                <c:pt idx="35">
                  <c:v>0.63315600000000005</c:v>
                </c:pt>
                <c:pt idx="36">
                  <c:v>0.68628599999999995</c:v>
                </c:pt>
                <c:pt idx="37">
                  <c:v>0.700932</c:v>
                </c:pt>
                <c:pt idx="38">
                  <c:v>0.77458000000000005</c:v>
                </c:pt>
                <c:pt idx="39">
                  <c:v>1.013935</c:v>
                </c:pt>
                <c:pt idx="40">
                  <c:v>1.05148</c:v>
                </c:pt>
                <c:pt idx="41">
                  <c:v>1.0324690000000001</c:v>
                </c:pt>
                <c:pt idx="42">
                  <c:v>1.05196</c:v>
                </c:pt>
                <c:pt idx="43">
                  <c:v>0.99943099999999996</c:v>
                </c:pt>
                <c:pt idx="44">
                  <c:v>1.0460430000000001</c:v>
                </c:pt>
                <c:pt idx="45">
                  <c:v>1.2223949999999999</c:v>
                </c:pt>
                <c:pt idx="46">
                  <c:v>1.1297649999999999</c:v>
                </c:pt>
                <c:pt idx="47">
                  <c:v>1.2333130000000001</c:v>
                </c:pt>
                <c:pt idx="48">
                  <c:v>1.3009170000000001</c:v>
                </c:pt>
                <c:pt idx="49">
                  <c:v>1.5429580000000001</c:v>
                </c:pt>
                <c:pt idx="50">
                  <c:v>1.1132580000000001</c:v>
                </c:pt>
                <c:pt idx="51">
                  <c:v>1.582443</c:v>
                </c:pt>
                <c:pt idx="52">
                  <c:v>1.400798</c:v>
                </c:pt>
                <c:pt idx="53">
                  <c:v>1.2979449999999999</c:v>
                </c:pt>
                <c:pt idx="54">
                  <c:v>1.281053</c:v>
                </c:pt>
                <c:pt idx="55">
                  <c:v>1.140385</c:v>
                </c:pt>
                <c:pt idx="56">
                  <c:v>1.2181169999999999</c:v>
                </c:pt>
                <c:pt idx="57">
                  <c:v>1.436993</c:v>
                </c:pt>
                <c:pt idx="58">
                  <c:v>1.4286920000000001</c:v>
                </c:pt>
                <c:pt idx="59">
                  <c:v>1.5745929999999999</c:v>
                </c:pt>
                <c:pt idx="60">
                  <c:v>1.5520890000000001</c:v>
                </c:pt>
                <c:pt idx="61">
                  <c:v>1.768505</c:v>
                </c:pt>
                <c:pt idx="62">
                  <c:v>1.175532</c:v>
                </c:pt>
                <c:pt idx="63">
                  <c:v>1.672242</c:v>
                </c:pt>
                <c:pt idx="64">
                  <c:v>1.4205639999999999</c:v>
                </c:pt>
                <c:pt idx="65">
                  <c:v>1.2678510000000001</c:v>
                </c:pt>
                <c:pt idx="66">
                  <c:v>1.3288199999999999</c:v>
                </c:pt>
                <c:pt idx="67">
                  <c:v>1.1888069999999999</c:v>
                </c:pt>
                <c:pt idx="68">
                  <c:v>1.2832699999999999</c:v>
                </c:pt>
                <c:pt idx="69">
                  <c:v>1.537007</c:v>
                </c:pt>
                <c:pt idx="70">
                  <c:v>1.4237629999999999</c:v>
                </c:pt>
                <c:pt idx="71">
                  <c:v>1.550797</c:v>
                </c:pt>
                <c:pt idx="72">
                  <c:v>1.584633</c:v>
                </c:pt>
                <c:pt idx="73">
                  <c:v>1.3199639999999999</c:v>
                </c:pt>
                <c:pt idx="74">
                  <c:v>1.460791</c:v>
                </c:pt>
                <c:pt idx="75">
                  <c:v>1.7101980000000001</c:v>
                </c:pt>
                <c:pt idx="76">
                  <c:v>1.523288</c:v>
                </c:pt>
                <c:pt idx="77">
                  <c:v>1.5107090000000001</c:v>
                </c:pt>
                <c:pt idx="78">
                  <c:v>1.479284</c:v>
                </c:pt>
                <c:pt idx="79">
                  <c:v>1.295574</c:v>
                </c:pt>
                <c:pt idx="80">
                  <c:v>1.409904</c:v>
                </c:pt>
                <c:pt idx="81">
                  <c:v>1.5251049999999999</c:v>
                </c:pt>
                <c:pt idx="82">
                  <c:v>1.5143470000000001</c:v>
                </c:pt>
                <c:pt idx="83">
                  <c:v>1.6919470000000001</c:v>
                </c:pt>
                <c:pt idx="84">
                  <c:v>1.7052309999999999</c:v>
                </c:pt>
                <c:pt idx="85">
                  <c:v>1.9509179999999999</c:v>
                </c:pt>
                <c:pt idx="86">
                  <c:v>1.2892729999999999</c:v>
                </c:pt>
                <c:pt idx="87">
                  <c:v>1.9057850000000001</c:v>
                </c:pt>
                <c:pt idx="88">
                  <c:v>1.7169970000000001</c:v>
                </c:pt>
                <c:pt idx="89">
                  <c:v>1.6385460000000001</c:v>
                </c:pt>
                <c:pt idx="90">
                  <c:v>1.623567</c:v>
                </c:pt>
                <c:pt idx="91">
                  <c:v>1.42614</c:v>
                </c:pt>
                <c:pt idx="92">
                  <c:v>1.5513650000000001</c:v>
                </c:pt>
                <c:pt idx="93">
                  <c:v>1.820252</c:v>
                </c:pt>
                <c:pt idx="94">
                  <c:v>1.8223990000000001</c:v>
                </c:pt>
                <c:pt idx="95">
                  <c:v>1.9267529999999999</c:v>
                </c:pt>
                <c:pt idx="96">
                  <c:v>1.9937579999999999</c:v>
                </c:pt>
                <c:pt idx="97">
                  <c:v>2.0603570000000002</c:v>
                </c:pt>
                <c:pt idx="98">
                  <c:v>1.5144610000000001</c:v>
                </c:pt>
                <c:pt idx="99">
                  <c:v>2.0220150000000001</c:v>
                </c:pt>
                <c:pt idx="100">
                  <c:v>1.8745989999999999</c:v>
                </c:pt>
                <c:pt idx="101">
                  <c:v>1.790484</c:v>
                </c:pt>
                <c:pt idx="102">
                  <c:v>1.7296769999999999</c:v>
                </c:pt>
                <c:pt idx="103">
                  <c:v>1.5191650000000001</c:v>
                </c:pt>
                <c:pt idx="104">
                  <c:v>1.6163620000000001</c:v>
                </c:pt>
                <c:pt idx="105">
                  <c:v>1.869526</c:v>
                </c:pt>
                <c:pt idx="106">
                  <c:v>1.886844</c:v>
                </c:pt>
                <c:pt idx="107">
                  <c:v>1.9715290000000001</c:v>
                </c:pt>
                <c:pt idx="108">
                  <c:v>2.2814209999999999</c:v>
                </c:pt>
                <c:pt idx="109">
                  <c:v>2.2281849999999999</c:v>
                </c:pt>
                <c:pt idx="110">
                  <c:v>1.5315540000000001</c:v>
                </c:pt>
                <c:pt idx="111">
                  <c:v>2.1145330000000002</c:v>
                </c:pt>
                <c:pt idx="112">
                  <c:v>1.883032</c:v>
                </c:pt>
                <c:pt idx="113">
                  <c:v>1.798664</c:v>
                </c:pt>
                <c:pt idx="114">
                  <c:v>1.7004140000000001</c:v>
                </c:pt>
                <c:pt idx="115">
                  <c:v>1.418939</c:v>
                </c:pt>
                <c:pt idx="116">
                  <c:v>1.5812170000000001</c:v>
                </c:pt>
                <c:pt idx="117">
                  <c:v>1.9310369999999999</c:v>
                </c:pt>
                <c:pt idx="118">
                  <c:v>2.119926</c:v>
                </c:pt>
                <c:pt idx="119">
                  <c:v>2.400398</c:v>
                </c:pt>
                <c:pt idx="120">
                  <c:v>2.6569799999999999</c:v>
                </c:pt>
                <c:pt idx="121">
                  <c:v>2.4100709999999999</c:v>
                </c:pt>
                <c:pt idx="122">
                  <c:v>1.521136</c:v>
                </c:pt>
                <c:pt idx="123">
                  <c:v>2.3093919999999999</c:v>
                </c:pt>
                <c:pt idx="124">
                  <c:v>2.008178</c:v>
                </c:pt>
                <c:pt idx="125">
                  <c:v>1.987611</c:v>
                </c:pt>
                <c:pt idx="126">
                  <c:v>1.965495</c:v>
                </c:pt>
                <c:pt idx="127">
                  <c:v>1.7669090000000001</c:v>
                </c:pt>
                <c:pt idx="128">
                  <c:v>1.9790719999999999</c:v>
                </c:pt>
                <c:pt idx="129">
                  <c:v>2.465614</c:v>
                </c:pt>
                <c:pt idx="130">
                  <c:v>2.5403889999999998</c:v>
                </c:pt>
                <c:pt idx="131">
                  <c:v>2.79792</c:v>
                </c:pt>
                <c:pt idx="132">
                  <c:v>2.9138860000000002</c:v>
                </c:pt>
                <c:pt idx="133">
                  <c:v>2.4101900000000001</c:v>
                </c:pt>
                <c:pt idx="134">
                  <c:v>1.830281</c:v>
                </c:pt>
                <c:pt idx="135">
                  <c:v>2.3915549999999999</c:v>
                </c:pt>
                <c:pt idx="136">
                  <c:v>1.954396</c:v>
                </c:pt>
                <c:pt idx="137">
                  <c:v>1.9651099999999999</c:v>
                </c:pt>
                <c:pt idx="138">
                  <c:v>2.031272</c:v>
                </c:pt>
                <c:pt idx="139">
                  <c:v>1.850611</c:v>
                </c:pt>
                <c:pt idx="140">
                  <c:v>2.0562330000000002</c:v>
                </c:pt>
                <c:pt idx="141">
                  <c:v>2.5670989999999998</c:v>
                </c:pt>
                <c:pt idx="142">
                  <c:v>2.5744440000000002</c:v>
                </c:pt>
                <c:pt idx="143">
                  <c:v>2.8262170000000002</c:v>
                </c:pt>
                <c:pt idx="144">
                  <c:v>2.9203839999999999</c:v>
                </c:pt>
                <c:pt idx="145">
                  <c:v>2.6757550000000001</c:v>
                </c:pt>
                <c:pt idx="146">
                  <c:v>1.634207</c:v>
                </c:pt>
                <c:pt idx="147">
                  <c:v>2.4933730000000001</c:v>
                </c:pt>
                <c:pt idx="148">
                  <c:v>2.177276</c:v>
                </c:pt>
                <c:pt idx="149">
                  <c:v>2.1455790000000001</c:v>
                </c:pt>
                <c:pt idx="150">
                  <c:v>2.1370330000000002</c:v>
                </c:pt>
                <c:pt idx="151">
                  <c:v>1.787417</c:v>
                </c:pt>
                <c:pt idx="152">
                  <c:v>1.9957849999999999</c:v>
                </c:pt>
                <c:pt idx="153">
                  <c:v>2.2802539999999998</c:v>
                </c:pt>
                <c:pt idx="154">
                  <c:v>2.2650640000000002</c:v>
                </c:pt>
                <c:pt idx="155">
                  <c:v>2.412703</c:v>
                </c:pt>
                <c:pt idx="156">
                  <c:v>2.5163709999999999</c:v>
                </c:pt>
                <c:pt idx="157">
                  <c:v>2.241641</c:v>
                </c:pt>
                <c:pt idx="158">
                  <c:v>1.39158</c:v>
                </c:pt>
                <c:pt idx="159">
                  <c:v>2.332824</c:v>
                </c:pt>
                <c:pt idx="160">
                  <c:v>1.8340780000000001</c:v>
                </c:pt>
                <c:pt idx="161">
                  <c:v>1.774567</c:v>
                </c:pt>
                <c:pt idx="162">
                  <c:v>1.911251</c:v>
                </c:pt>
                <c:pt idx="163">
                  <c:v>1.6978580000000001</c:v>
                </c:pt>
                <c:pt idx="164">
                  <c:v>1.844867</c:v>
                </c:pt>
                <c:pt idx="165">
                  <c:v>2.1485020000000001</c:v>
                </c:pt>
                <c:pt idx="166">
                  <c:v>2.1580270000000001</c:v>
                </c:pt>
                <c:pt idx="167">
                  <c:v>2.3094860000000001</c:v>
                </c:pt>
                <c:pt idx="168">
                  <c:v>2.5083280000000001</c:v>
                </c:pt>
                <c:pt idx="169">
                  <c:v>1.899416</c:v>
                </c:pt>
                <c:pt idx="170">
                  <c:v>0.26786199999999999</c:v>
                </c:pt>
                <c:pt idx="171">
                  <c:v>1.2838909999999999</c:v>
                </c:pt>
                <c:pt idx="172">
                  <c:v>1.8552420000000001</c:v>
                </c:pt>
                <c:pt idx="173">
                  <c:v>1.990307</c:v>
                </c:pt>
              </c:numCache>
            </c:numRef>
          </c:val>
          <c:smooth val="0"/>
          <c:extLst>
            <c:ext xmlns:c16="http://schemas.microsoft.com/office/drawing/2014/chart" uri="{C3380CC4-5D6E-409C-BE32-E72D297353CC}">
              <c16:uniqueId val="{00000003-721D-4017-A679-54433ED40A41}"/>
            </c:ext>
          </c:extLst>
        </c:ser>
        <c:dLbls>
          <c:showLegendKey val="0"/>
          <c:showVal val="0"/>
          <c:showCatName val="0"/>
          <c:showSerName val="0"/>
          <c:showPercent val="0"/>
          <c:showBubbleSize val="0"/>
        </c:dLbls>
        <c:smooth val="0"/>
        <c:axId val="410279160"/>
        <c:axId val="410277984"/>
      </c:lineChart>
      <c:dateAx>
        <c:axId val="410279160"/>
        <c:scaling>
          <c:orientation val="minMax"/>
          <c:max val="44197"/>
          <c:min val="42005"/>
        </c:scaling>
        <c:delete val="0"/>
        <c:axPos val="b"/>
        <c:numFmt formatCode="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10277984"/>
        <c:crosses val="autoZero"/>
        <c:auto val="1"/>
        <c:lblOffset val="100"/>
        <c:baseTimeUnit val="months"/>
        <c:majorUnit val="12"/>
        <c:majorTimeUnit val="months"/>
      </c:dateAx>
      <c:valAx>
        <c:axId val="410277984"/>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r>
                  <a:rPr lang="en-US" dirty="0"/>
                  <a:t>Millions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title>
        <c:numFmt formatCode="#,##0.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10279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'COVID-19 Tracker-Vaccines'!$Q$15</c:f>
              <c:strCache>
                <c:ptCount val="1"/>
                <c:pt idx="0">
                  <c:v>Clinical</c:v>
                </c:pt>
              </c:strCache>
            </c:strRef>
          </c:tx>
          <c:spPr>
            <a:solidFill>
              <a:schemeClr val="accent1"/>
            </a:solidFill>
            <a:ln>
              <a:noFill/>
            </a:ln>
            <a:effectLst/>
          </c:spPr>
          <c:invertIfNegative val="0"/>
          <c:cat>
            <c:strRef>
              <c:f>'COVID-19 Tracker-Vaccines'!$P$16:$P$17</c:f>
              <c:strCache>
                <c:ptCount val="2"/>
                <c:pt idx="0">
                  <c:v>Vaccine</c:v>
                </c:pt>
                <c:pt idx="1">
                  <c:v>Treatment</c:v>
                </c:pt>
              </c:strCache>
            </c:strRef>
          </c:cat>
          <c:val>
            <c:numRef>
              <c:f>'COVID-19 Tracker-Vaccines'!$Q$16:$Q$17</c:f>
              <c:numCache>
                <c:formatCode>General</c:formatCode>
                <c:ptCount val="2"/>
                <c:pt idx="0">
                  <c:v>13</c:v>
                </c:pt>
                <c:pt idx="1">
                  <c:v>164</c:v>
                </c:pt>
              </c:numCache>
            </c:numRef>
          </c:val>
          <c:extLst>
            <c:ext xmlns:c16="http://schemas.microsoft.com/office/drawing/2014/chart" uri="{C3380CC4-5D6E-409C-BE32-E72D297353CC}">
              <c16:uniqueId val="{00000000-4795-4FFB-B186-038A2FF5C9BE}"/>
            </c:ext>
          </c:extLst>
        </c:ser>
        <c:ser>
          <c:idx val="1"/>
          <c:order val="1"/>
          <c:tx>
            <c:strRef>
              <c:f>'COVID-19 Tracker-Vaccines'!$R$15</c:f>
              <c:strCache>
                <c:ptCount val="1"/>
                <c:pt idx="0">
                  <c:v>Pre-clinical</c:v>
                </c:pt>
              </c:strCache>
            </c:strRef>
          </c:tx>
          <c:spPr>
            <a:solidFill>
              <a:schemeClr val="accent2"/>
            </a:solidFill>
            <a:ln>
              <a:noFill/>
            </a:ln>
            <a:effectLst/>
          </c:spPr>
          <c:invertIfNegative val="0"/>
          <c:cat>
            <c:strRef>
              <c:f>'COVID-19 Tracker-Vaccines'!$P$16:$P$17</c:f>
              <c:strCache>
                <c:ptCount val="2"/>
                <c:pt idx="0">
                  <c:v>Vaccine</c:v>
                </c:pt>
                <c:pt idx="1">
                  <c:v>Treatment</c:v>
                </c:pt>
              </c:strCache>
            </c:strRef>
          </c:cat>
          <c:val>
            <c:numRef>
              <c:f>'COVID-19 Tracker-Vaccines'!$R$16:$R$17</c:f>
              <c:numCache>
                <c:formatCode>General</c:formatCode>
                <c:ptCount val="2"/>
                <c:pt idx="0">
                  <c:v>159</c:v>
                </c:pt>
                <c:pt idx="1">
                  <c:v>93</c:v>
                </c:pt>
              </c:numCache>
            </c:numRef>
          </c:val>
          <c:extLst>
            <c:ext xmlns:c16="http://schemas.microsoft.com/office/drawing/2014/chart" uri="{C3380CC4-5D6E-409C-BE32-E72D297353CC}">
              <c16:uniqueId val="{00000001-4795-4FFB-B186-038A2FF5C9BE}"/>
            </c:ext>
          </c:extLst>
        </c:ser>
        <c:dLbls>
          <c:showLegendKey val="0"/>
          <c:showVal val="0"/>
          <c:showCatName val="0"/>
          <c:showSerName val="0"/>
          <c:showPercent val="0"/>
          <c:showBubbleSize val="0"/>
        </c:dLbls>
        <c:gapWidth val="150"/>
        <c:overlap val="100"/>
        <c:axId val="410278376"/>
        <c:axId val="410274064"/>
      </c:barChart>
      <c:catAx>
        <c:axId val="4102783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10274064"/>
        <c:crosses val="autoZero"/>
        <c:auto val="1"/>
        <c:lblAlgn val="ctr"/>
        <c:lblOffset val="100"/>
        <c:noMultiLvlLbl val="0"/>
      </c:catAx>
      <c:valAx>
        <c:axId val="410274064"/>
        <c:scaling>
          <c:orientation val="minMax"/>
        </c:scaling>
        <c:delete val="0"/>
        <c:axPos val="l"/>
        <c:majorGridlines>
          <c:spPr>
            <a:ln w="9525" cap="flat" cmpd="sng" algn="ctr">
              <a:noFill/>
              <a:round/>
            </a:ln>
            <a:effectLst/>
          </c:spPr>
        </c:majorGridlines>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10278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latin typeface="Arial Narrow" panose="020B0606020202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'Slide4 (1)'!$D$6</c:f>
              <c:strCache>
                <c:ptCount val="1"/>
                <c:pt idx="0">
                  <c:v>7-day rolling average of new COVID-19 cases (left axis)</c:v>
                </c:pt>
              </c:strCache>
            </c:strRef>
          </c:tx>
          <c:spPr>
            <a:ln w="12700" cap="rnd">
              <a:solidFill>
                <a:schemeClr val="accent1"/>
              </a:solidFill>
              <a:round/>
            </a:ln>
            <a:effectLst/>
          </c:spPr>
          <c:marker>
            <c:symbol val="none"/>
          </c:marker>
          <c:cat>
            <c:numRef>
              <c:f>'Slide4 (1)'!$A$23:$A$500</c:f>
              <c:numCache>
                <c:formatCode>m/d/yyyy</c:formatCode>
                <c:ptCount val="478"/>
                <c:pt idx="0">
                  <c:v>43858</c:v>
                </c:pt>
                <c:pt idx="1">
                  <c:v>43859</c:v>
                </c:pt>
                <c:pt idx="2">
                  <c:v>43860</c:v>
                </c:pt>
                <c:pt idx="3">
                  <c:v>43861</c:v>
                </c:pt>
                <c:pt idx="4">
                  <c:v>43862</c:v>
                </c:pt>
                <c:pt idx="5">
                  <c:v>43863</c:v>
                </c:pt>
                <c:pt idx="6">
                  <c:v>43864</c:v>
                </c:pt>
                <c:pt idx="7">
                  <c:v>43865</c:v>
                </c:pt>
                <c:pt idx="8">
                  <c:v>43866</c:v>
                </c:pt>
                <c:pt idx="9">
                  <c:v>43867</c:v>
                </c:pt>
                <c:pt idx="10">
                  <c:v>43868</c:v>
                </c:pt>
                <c:pt idx="11">
                  <c:v>43869</c:v>
                </c:pt>
                <c:pt idx="12">
                  <c:v>43870</c:v>
                </c:pt>
                <c:pt idx="13">
                  <c:v>43871</c:v>
                </c:pt>
                <c:pt idx="14">
                  <c:v>43872</c:v>
                </c:pt>
                <c:pt idx="15">
                  <c:v>43873</c:v>
                </c:pt>
                <c:pt idx="16">
                  <c:v>43874</c:v>
                </c:pt>
                <c:pt idx="17">
                  <c:v>43875</c:v>
                </c:pt>
                <c:pt idx="18">
                  <c:v>43876</c:v>
                </c:pt>
                <c:pt idx="19">
                  <c:v>43877</c:v>
                </c:pt>
                <c:pt idx="20">
                  <c:v>43878</c:v>
                </c:pt>
                <c:pt idx="21">
                  <c:v>43879</c:v>
                </c:pt>
                <c:pt idx="22">
                  <c:v>43880</c:v>
                </c:pt>
                <c:pt idx="23">
                  <c:v>43881</c:v>
                </c:pt>
                <c:pt idx="24">
                  <c:v>43882</c:v>
                </c:pt>
                <c:pt idx="25">
                  <c:v>43883</c:v>
                </c:pt>
                <c:pt idx="26">
                  <c:v>43884</c:v>
                </c:pt>
                <c:pt idx="27">
                  <c:v>43885</c:v>
                </c:pt>
                <c:pt idx="28">
                  <c:v>43886</c:v>
                </c:pt>
                <c:pt idx="29">
                  <c:v>43887</c:v>
                </c:pt>
                <c:pt idx="30">
                  <c:v>43888</c:v>
                </c:pt>
                <c:pt idx="31">
                  <c:v>43889</c:v>
                </c:pt>
                <c:pt idx="32">
                  <c:v>43890</c:v>
                </c:pt>
                <c:pt idx="33">
                  <c:v>43891</c:v>
                </c:pt>
                <c:pt idx="34">
                  <c:v>43892</c:v>
                </c:pt>
                <c:pt idx="35">
                  <c:v>43893</c:v>
                </c:pt>
                <c:pt idx="36">
                  <c:v>43894</c:v>
                </c:pt>
                <c:pt idx="37">
                  <c:v>43895</c:v>
                </c:pt>
                <c:pt idx="38">
                  <c:v>43896</c:v>
                </c:pt>
                <c:pt idx="39">
                  <c:v>43897</c:v>
                </c:pt>
                <c:pt idx="40">
                  <c:v>43898</c:v>
                </c:pt>
                <c:pt idx="41">
                  <c:v>43899</c:v>
                </c:pt>
                <c:pt idx="42">
                  <c:v>43900</c:v>
                </c:pt>
                <c:pt idx="43">
                  <c:v>43901</c:v>
                </c:pt>
                <c:pt idx="44">
                  <c:v>43902</c:v>
                </c:pt>
                <c:pt idx="45">
                  <c:v>43903</c:v>
                </c:pt>
                <c:pt idx="46">
                  <c:v>43904</c:v>
                </c:pt>
                <c:pt idx="47">
                  <c:v>43905</c:v>
                </c:pt>
                <c:pt idx="48">
                  <c:v>43906</c:v>
                </c:pt>
                <c:pt idx="49">
                  <c:v>43907</c:v>
                </c:pt>
                <c:pt idx="50">
                  <c:v>43908</c:v>
                </c:pt>
                <c:pt idx="51">
                  <c:v>43909</c:v>
                </c:pt>
                <c:pt idx="52">
                  <c:v>43910</c:v>
                </c:pt>
                <c:pt idx="53">
                  <c:v>43911</c:v>
                </c:pt>
                <c:pt idx="54">
                  <c:v>43912</c:v>
                </c:pt>
                <c:pt idx="55">
                  <c:v>43913</c:v>
                </c:pt>
                <c:pt idx="56">
                  <c:v>43914</c:v>
                </c:pt>
                <c:pt idx="57">
                  <c:v>43915</c:v>
                </c:pt>
                <c:pt idx="58">
                  <c:v>43916</c:v>
                </c:pt>
                <c:pt idx="59">
                  <c:v>43917</c:v>
                </c:pt>
                <c:pt idx="60">
                  <c:v>43918</c:v>
                </c:pt>
                <c:pt idx="61">
                  <c:v>43919</c:v>
                </c:pt>
                <c:pt idx="62">
                  <c:v>43920</c:v>
                </c:pt>
                <c:pt idx="63">
                  <c:v>43921</c:v>
                </c:pt>
                <c:pt idx="64">
                  <c:v>43922</c:v>
                </c:pt>
                <c:pt idx="65">
                  <c:v>43923</c:v>
                </c:pt>
                <c:pt idx="66">
                  <c:v>43924</c:v>
                </c:pt>
                <c:pt idx="67">
                  <c:v>43925</c:v>
                </c:pt>
                <c:pt idx="68">
                  <c:v>43926</c:v>
                </c:pt>
                <c:pt idx="69">
                  <c:v>43927</c:v>
                </c:pt>
                <c:pt idx="70">
                  <c:v>43928</c:v>
                </c:pt>
                <c:pt idx="71">
                  <c:v>43929</c:v>
                </c:pt>
                <c:pt idx="72">
                  <c:v>43930</c:v>
                </c:pt>
                <c:pt idx="73">
                  <c:v>43931</c:v>
                </c:pt>
                <c:pt idx="74">
                  <c:v>43932</c:v>
                </c:pt>
                <c:pt idx="75">
                  <c:v>43933</c:v>
                </c:pt>
                <c:pt idx="76">
                  <c:v>43934</c:v>
                </c:pt>
                <c:pt idx="77">
                  <c:v>43935</c:v>
                </c:pt>
                <c:pt idx="78">
                  <c:v>43936</c:v>
                </c:pt>
                <c:pt idx="79">
                  <c:v>43937</c:v>
                </c:pt>
                <c:pt idx="80">
                  <c:v>43938</c:v>
                </c:pt>
                <c:pt idx="81">
                  <c:v>43939</c:v>
                </c:pt>
                <c:pt idx="82">
                  <c:v>43940</c:v>
                </c:pt>
                <c:pt idx="83">
                  <c:v>43941</c:v>
                </c:pt>
                <c:pt idx="84">
                  <c:v>43942</c:v>
                </c:pt>
                <c:pt idx="85">
                  <c:v>43943</c:v>
                </c:pt>
                <c:pt idx="86">
                  <c:v>43944</c:v>
                </c:pt>
                <c:pt idx="87">
                  <c:v>43945</c:v>
                </c:pt>
                <c:pt idx="88">
                  <c:v>43946</c:v>
                </c:pt>
                <c:pt idx="89">
                  <c:v>43947</c:v>
                </c:pt>
                <c:pt idx="90">
                  <c:v>43948</c:v>
                </c:pt>
                <c:pt idx="91">
                  <c:v>43949</c:v>
                </c:pt>
                <c:pt idx="92">
                  <c:v>43950</c:v>
                </c:pt>
                <c:pt idx="93">
                  <c:v>43951</c:v>
                </c:pt>
                <c:pt idx="94">
                  <c:v>43952</c:v>
                </c:pt>
                <c:pt idx="95">
                  <c:v>43953</c:v>
                </c:pt>
                <c:pt idx="96">
                  <c:v>43954</c:v>
                </c:pt>
                <c:pt idx="97">
                  <c:v>43955</c:v>
                </c:pt>
                <c:pt idx="98">
                  <c:v>43956</c:v>
                </c:pt>
                <c:pt idx="99">
                  <c:v>43957</c:v>
                </c:pt>
                <c:pt idx="100">
                  <c:v>43958</c:v>
                </c:pt>
                <c:pt idx="101">
                  <c:v>43959</c:v>
                </c:pt>
                <c:pt idx="102">
                  <c:v>43960</c:v>
                </c:pt>
                <c:pt idx="103">
                  <c:v>43961</c:v>
                </c:pt>
                <c:pt idx="104">
                  <c:v>43962</c:v>
                </c:pt>
                <c:pt idx="105">
                  <c:v>43963</c:v>
                </c:pt>
                <c:pt idx="106">
                  <c:v>43964</c:v>
                </c:pt>
                <c:pt idx="107">
                  <c:v>43965</c:v>
                </c:pt>
                <c:pt idx="108">
                  <c:v>43966</c:v>
                </c:pt>
                <c:pt idx="109">
                  <c:v>43967</c:v>
                </c:pt>
                <c:pt idx="110">
                  <c:v>43968</c:v>
                </c:pt>
                <c:pt idx="111">
                  <c:v>43969</c:v>
                </c:pt>
                <c:pt idx="112">
                  <c:v>43970</c:v>
                </c:pt>
                <c:pt idx="113">
                  <c:v>43971</c:v>
                </c:pt>
                <c:pt idx="114">
                  <c:v>43972</c:v>
                </c:pt>
                <c:pt idx="115">
                  <c:v>43973</c:v>
                </c:pt>
                <c:pt idx="116">
                  <c:v>43974</c:v>
                </c:pt>
                <c:pt idx="117">
                  <c:v>43975</c:v>
                </c:pt>
                <c:pt idx="118">
                  <c:v>43976</c:v>
                </c:pt>
                <c:pt idx="119">
                  <c:v>43977</c:v>
                </c:pt>
                <c:pt idx="120">
                  <c:v>43978</c:v>
                </c:pt>
                <c:pt idx="121">
                  <c:v>43979</c:v>
                </c:pt>
                <c:pt idx="122">
                  <c:v>43980</c:v>
                </c:pt>
                <c:pt idx="123">
                  <c:v>43981</c:v>
                </c:pt>
                <c:pt idx="124">
                  <c:v>43982</c:v>
                </c:pt>
                <c:pt idx="125">
                  <c:v>43983</c:v>
                </c:pt>
                <c:pt idx="126">
                  <c:v>43984</c:v>
                </c:pt>
                <c:pt idx="127">
                  <c:v>43985</c:v>
                </c:pt>
                <c:pt idx="128">
                  <c:v>43986</c:v>
                </c:pt>
                <c:pt idx="129">
                  <c:v>43987</c:v>
                </c:pt>
                <c:pt idx="130">
                  <c:v>43988</c:v>
                </c:pt>
                <c:pt idx="131">
                  <c:v>43989</c:v>
                </c:pt>
                <c:pt idx="132">
                  <c:v>43990</c:v>
                </c:pt>
                <c:pt idx="133">
                  <c:v>43991</c:v>
                </c:pt>
                <c:pt idx="134">
                  <c:v>43992</c:v>
                </c:pt>
                <c:pt idx="135">
                  <c:v>43993</c:v>
                </c:pt>
                <c:pt idx="136">
                  <c:v>43994</c:v>
                </c:pt>
                <c:pt idx="137">
                  <c:v>43995</c:v>
                </c:pt>
                <c:pt idx="138">
                  <c:v>43996</c:v>
                </c:pt>
                <c:pt idx="139">
                  <c:v>43997</c:v>
                </c:pt>
                <c:pt idx="140">
                  <c:v>43998</c:v>
                </c:pt>
                <c:pt idx="141">
                  <c:v>43999</c:v>
                </c:pt>
                <c:pt idx="142">
                  <c:v>44000</c:v>
                </c:pt>
                <c:pt idx="143">
                  <c:v>44001</c:v>
                </c:pt>
                <c:pt idx="144">
                  <c:v>44002</c:v>
                </c:pt>
                <c:pt idx="145">
                  <c:v>44003</c:v>
                </c:pt>
                <c:pt idx="146">
                  <c:v>44004</c:v>
                </c:pt>
                <c:pt idx="147">
                  <c:v>44005</c:v>
                </c:pt>
                <c:pt idx="148">
                  <c:v>44006</c:v>
                </c:pt>
                <c:pt idx="149">
                  <c:v>44007</c:v>
                </c:pt>
                <c:pt idx="150">
                  <c:v>44008</c:v>
                </c:pt>
                <c:pt idx="151">
                  <c:v>44009</c:v>
                </c:pt>
                <c:pt idx="152">
                  <c:v>44010</c:v>
                </c:pt>
                <c:pt idx="153">
                  <c:v>44011</c:v>
                </c:pt>
                <c:pt idx="154">
                  <c:v>44012</c:v>
                </c:pt>
                <c:pt idx="155">
                  <c:v>44013</c:v>
                </c:pt>
                <c:pt idx="156">
                  <c:v>44014</c:v>
                </c:pt>
                <c:pt idx="157">
                  <c:v>44015</c:v>
                </c:pt>
                <c:pt idx="158">
                  <c:v>44016</c:v>
                </c:pt>
                <c:pt idx="159">
                  <c:v>44017</c:v>
                </c:pt>
                <c:pt idx="160">
                  <c:v>44018</c:v>
                </c:pt>
                <c:pt idx="161">
                  <c:v>44019</c:v>
                </c:pt>
              </c:numCache>
            </c:numRef>
          </c:cat>
          <c:val>
            <c:numRef>
              <c:f>'Slide4 (1)'!$D$23:$D$500</c:f>
              <c:numCache>
                <c:formatCode>0</c:formatCode>
                <c:ptCount val="478"/>
                <c:pt idx="0">
                  <c:v>749.42857142857144</c:v>
                </c:pt>
                <c:pt idx="1">
                  <c:v>801.57142857142856</c:v>
                </c:pt>
                <c:pt idx="2">
                  <c:v>1082.8571428571429</c:v>
                </c:pt>
                <c:pt idx="3">
                  <c:v>1283.7142857142858</c:v>
                </c:pt>
                <c:pt idx="4">
                  <c:v>1514.8571428571429</c:v>
                </c:pt>
                <c:pt idx="5">
                  <c:v>2095.5714285714284</c:v>
                </c:pt>
                <c:pt idx="6">
                  <c:v>2422</c:v>
                </c:pt>
                <c:pt idx="7">
                  <c:v>2616.2857142857142</c:v>
                </c:pt>
                <c:pt idx="8">
                  <c:v>3067</c:v>
                </c:pt>
                <c:pt idx="9">
                  <c:v>3222.8571428571427</c:v>
                </c:pt>
                <c:pt idx="10">
                  <c:v>3494.8571428571427</c:v>
                </c:pt>
                <c:pt idx="11">
                  <c:v>3583.1428571428573</c:v>
                </c:pt>
                <c:pt idx="12">
                  <c:v>3337.5714285714284</c:v>
                </c:pt>
                <c:pt idx="13">
                  <c:v>3268.7142857142858</c:v>
                </c:pt>
                <c:pt idx="14">
                  <c:v>2987.1428571428573</c:v>
                </c:pt>
                <c:pt idx="15">
                  <c:v>2512.2857142857142</c:v>
                </c:pt>
                <c:pt idx="16">
                  <c:v>4224.8571428571431</c:v>
                </c:pt>
                <c:pt idx="17">
                  <c:v>4642</c:v>
                </c:pt>
                <c:pt idx="18">
                  <c:v>4558.5714285714284</c:v>
                </c:pt>
                <c:pt idx="19">
                  <c:v>4439.1428571428569</c:v>
                </c:pt>
                <c:pt idx="20">
                  <c:v>4356.5714285714284</c:v>
                </c:pt>
                <c:pt idx="21">
                  <c:v>4333.4285714285716</c:v>
                </c:pt>
                <c:pt idx="22">
                  <c:v>4345.4285714285716</c:v>
                </c:pt>
                <c:pt idx="23">
                  <c:v>2261.2857142857142</c:v>
                </c:pt>
                <c:pt idx="24">
                  <c:v>1419.1428571428571</c:v>
                </c:pt>
                <c:pt idx="25">
                  <c:v>1363.1428571428571</c:v>
                </c:pt>
                <c:pt idx="26">
                  <c:v>1104.8571428571429</c:v>
                </c:pt>
                <c:pt idx="27">
                  <c:v>900.42857142857144</c:v>
                </c:pt>
                <c:pt idx="28">
                  <c:v>752.85714285714289</c:v>
                </c:pt>
                <c:pt idx="29">
                  <c:v>821.28571428571433</c:v>
                </c:pt>
                <c:pt idx="30">
                  <c:v>935.57142857142856</c:v>
                </c:pt>
                <c:pt idx="31">
                  <c:v>1041.8571428571429</c:v>
                </c:pt>
                <c:pt idx="32">
                  <c:v>1062.7142857142858</c:v>
                </c:pt>
                <c:pt idx="33">
                  <c:v>1344.4285714285713</c:v>
                </c:pt>
                <c:pt idx="34">
                  <c:v>1535</c:v>
                </c:pt>
                <c:pt idx="35">
                  <c:v>1776.2857142857142</c:v>
                </c:pt>
                <c:pt idx="36">
                  <c:v>1961</c:v>
                </c:pt>
                <c:pt idx="37">
                  <c:v>2162.1428571428573</c:v>
                </c:pt>
                <c:pt idx="38">
                  <c:v>2526.2857142857142</c:v>
                </c:pt>
                <c:pt idx="39">
                  <c:v>2832</c:v>
                </c:pt>
                <c:pt idx="40">
                  <c:v>3062.7142857142858</c:v>
                </c:pt>
                <c:pt idx="41">
                  <c:v>3324.4285714285716</c:v>
                </c:pt>
                <c:pt idx="42">
                  <c:v>3680.8571428571427</c:v>
                </c:pt>
                <c:pt idx="43">
                  <c:v>4393.5714285714284</c:v>
                </c:pt>
                <c:pt idx="44">
                  <c:v>4352.2857142857147</c:v>
                </c:pt>
                <c:pt idx="45">
                  <c:v>6202</c:v>
                </c:pt>
                <c:pt idx="46">
                  <c:v>7180.7142857142853</c:v>
                </c:pt>
                <c:pt idx="47">
                  <c:v>8234.1428571428569</c:v>
                </c:pt>
                <c:pt idx="48">
                  <c:v>9713.7142857142862</c:v>
                </c:pt>
                <c:pt idx="49">
                  <c:v>11206.142857142857</c:v>
                </c:pt>
                <c:pt idx="50">
                  <c:v>12699.142857142857</c:v>
                </c:pt>
                <c:pt idx="51">
                  <c:v>16308.714285714286</c:v>
                </c:pt>
                <c:pt idx="52">
                  <c:v>18130.714285714286</c:v>
                </c:pt>
                <c:pt idx="53">
                  <c:v>21186.142857142859</c:v>
                </c:pt>
                <c:pt idx="54">
                  <c:v>24196.714285714286</c:v>
                </c:pt>
                <c:pt idx="55">
                  <c:v>28070.857142857141</c:v>
                </c:pt>
                <c:pt idx="56">
                  <c:v>31542.285714285714</c:v>
                </c:pt>
                <c:pt idx="57">
                  <c:v>36097.714285714283</c:v>
                </c:pt>
                <c:pt idx="58">
                  <c:v>40979.428571428572</c:v>
                </c:pt>
                <c:pt idx="59">
                  <c:v>45842.571428571428</c:v>
                </c:pt>
                <c:pt idx="60">
                  <c:v>50853.714285714283</c:v>
                </c:pt>
                <c:pt idx="61">
                  <c:v>54710</c:v>
                </c:pt>
                <c:pt idx="62">
                  <c:v>57694.857142857145</c:v>
                </c:pt>
                <c:pt idx="63">
                  <c:v>62740.142857142855</c:v>
                </c:pt>
                <c:pt idx="64">
                  <c:v>66253.428571428565</c:v>
                </c:pt>
                <c:pt idx="65">
                  <c:v>68933.857142857145</c:v>
                </c:pt>
                <c:pt idx="66">
                  <c:v>71597.28571428571</c:v>
                </c:pt>
                <c:pt idx="67">
                  <c:v>73417</c:v>
                </c:pt>
                <c:pt idx="68">
                  <c:v>75440.71428571429</c:v>
                </c:pt>
                <c:pt idx="69">
                  <c:v>76793.28571428571</c:v>
                </c:pt>
                <c:pt idx="70">
                  <c:v>76769.28571428571</c:v>
                </c:pt>
                <c:pt idx="71">
                  <c:v>78128.571428571435</c:v>
                </c:pt>
                <c:pt idx="72">
                  <c:v>78782</c:v>
                </c:pt>
                <c:pt idx="73">
                  <c:v>80209.857142857145</c:v>
                </c:pt>
                <c:pt idx="74">
                  <c:v>79916.857142857145</c:v>
                </c:pt>
                <c:pt idx="75">
                  <c:v>81664.71428571429</c:v>
                </c:pt>
                <c:pt idx="76">
                  <c:v>81366.571428571435</c:v>
                </c:pt>
                <c:pt idx="77">
                  <c:v>80871.428571428565</c:v>
                </c:pt>
                <c:pt idx="78">
                  <c:v>80433.28571428571</c:v>
                </c:pt>
                <c:pt idx="79">
                  <c:v>81260</c:v>
                </c:pt>
                <c:pt idx="80">
                  <c:v>80578.28571428571</c:v>
                </c:pt>
                <c:pt idx="81">
                  <c:v>81150.28571428571</c:v>
                </c:pt>
                <c:pt idx="82">
                  <c:v>80360.142857142855</c:v>
                </c:pt>
                <c:pt idx="83">
                  <c:v>80605</c:v>
                </c:pt>
                <c:pt idx="84">
                  <c:v>81044.857142857145</c:v>
                </c:pt>
                <c:pt idx="85">
                  <c:v>81534.428571428565</c:v>
                </c:pt>
                <c:pt idx="86">
                  <c:v>80590.71428571429</c:v>
                </c:pt>
                <c:pt idx="87">
                  <c:v>80727.28571428571</c:v>
                </c:pt>
                <c:pt idx="88">
                  <c:v>81340.571428571435</c:v>
                </c:pt>
                <c:pt idx="89">
                  <c:v>80484</c:v>
                </c:pt>
                <c:pt idx="90">
                  <c:v>79757.142857142855</c:v>
                </c:pt>
                <c:pt idx="91">
                  <c:v>79480.71428571429</c:v>
                </c:pt>
                <c:pt idx="92">
                  <c:v>78924.428571428565</c:v>
                </c:pt>
                <c:pt idx="93">
                  <c:v>79019.71428571429</c:v>
                </c:pt>
                <c:pt idx="94">
                  <c:v>79865.142857142855</c:v>
                </c:pt>
                <c:pt idx="95">
                  <c:v>79251.142857142855</c:v>
                </c:pt>
                <c:pt idx="96">
                  <c:v>79783</c:v>
                </c:pt>
                <c:pt idx="97">
                  <c:v>81200.28571428571</c:v>
                </c:pt>
                <c:pt idx="98">
                  <c:v>82147</c:v>
                </c:pt>
                <c:pt idx="99">
                  <c:v>83752.428571428565</c:v>
                </c:pt>
                <c:pt idx="100">
                  <c:v>84417.142857142855</c:v>
                </c:pt>
                <c:pt idx="101">
                  <c:v>83676.28571428571</c:v>
                </c:pt>
                <c:pt idx="102">
                  <c:v>84115.857142857145</c:v>
                </c:pt>
                <c:pt idx="103">
                  <c:v>83885.28571428571</c:v>
                </c:pt>
                <c:pt idx="104">
                  <c:v>83631.142857142855</c:v>
                </c:pt>
                <c:pt idx="105">
                  <c:v>84429.571428571435</c:v>
                </c:pt>
                <c:pt idx="106">
                  <c:v>83621.571428571435</c:v>
                </c:pt>
                <c:pt idx="107">
                  <c:v>84509.428571428565</c:v>
                </c:pt>
                <c:pt idx="108">
                  <c:v>85785.428571428565</c:v>
                </c:pt>
                <c:pt idx="109">
                  <c:v>86589.71428571429</c:v>
                </c:pt>
                <c:pt idx="110">
                  <c:v>86866.571428571435</c:v>
                </c:pt>
                <c:pt idx="111">
                  <c:v>89187.28571428571</c:v>
                </c:pt>
                <c:pt idx="112">
                  <c:v>90442</c:v>
                </c:pt>
                <c:pt idx="113">
                  <c:v>92786.428571428565</c:v>
                </c:pt>
                <c:pt idx="114">
                  <c:v>94224.428571428565</c:v>
                </c:pt>
                <c:pt idx="115">
                  <c:v>95586.571428571435</c:v>
                </c:pt>
                <c:pt idx="116">
                  <c:v>96720.142857142855</c:v>
                </c:pt>
                <c:pt idx="117">
                  <c:v>99100.28571428571</c:v>
                </c:pt>
                <c:pt idx="118">
                  <c:v>98644.428571428565</c:v>
                </c:pt>
                <c:pt idx="119">
                  <c:v>98609.28571428571</c:v>
                </c:pt>
                <c:pt idx="120">
                  <c:v>98716.857142857145</c:v>
                </c:pt>
                <c:pt idx="121">
                  <c:v>100299.14285714286</c:v>
                </c:pt>
                <c:pt idx="122">
                  <c:v>102475.42857142857</c:v>
                </c:pt>
                <c:pt idx="123">
                  <c:v>106369.14285714286</c:v>
                </c:pt>
                <c:pt idx="124">
                  <c:v>107927.28571428571</c:v>
                </c:pt>
                <c:pt idx="125">
                  <c:v>109603.85714285714</c:v>
                </c:pt>
                <c:pt idx="126">
                  <c:v>112284.57142857143</c:v>
                </c:pt>
                <c:pt idx="127">
                  <c:v>115630.14285714286</c:v>
                </c:pt>
                <c:pt idx="128">
                  <c:v>117375.14285714286</c:v>
                </c:pt>
                <c:pt idx="129">
                  <c:v>113964.71428571429</c:v>
                </c:pt>
                <c:pt idx="130">
                  <c:v>118238.42857142857</c:v>
                </c:pt>
                <c:pt idx="131">
                  <c:v>119858.28571428571</c:v>
                </c:pt>
                <c:pt idx="132">
                  <c:v>121316.71428571429</c:v>
                </c:pt>
                <c:pt idx="133">
                  <c:v>121555.42857142857</c:v>
                </c:pt>
                <c:pt idx="134">
                  <c:v>121785.71428571429</c:v>
                </c:pt>
                <c:pt idx="135">
                  <c:v>123565.28571428571</c:v>
                </c:pt>
                <c:pt idx="136">
                  <c:v>127991.57142857143</c:v>
                </c:pt>
                <c:pt idx="137">
                  <c:v>124738.71428571429</c:v>
                </c:pt>
                <c:pt idx="138">
                  <c:v>127007.57142857143</c:v>
                </c:pt>
                <c:pt idx="139">
                  <c:v>128329.71428571429</c:v>
                </c:pt>
                <c:pt idx="140">
                  <c:v>132636</c:v>
                </c:pt>
                <c:pt idx="141">
                  <c:v>138462.71428571429</c:v>
                </c:pt>
                <c:pt idx="142">
                  <c:v>137266</c:v>
                </c:pt>
                <c:pt idx="143">
                  <c:v>143893.14285714287</c:v>
                </c:pt>
                <c:pt idx="144">
                  <c:v>143235</c:v>
                </c:pt>
                <c:pt idx="145">
                  <c:v>146812.28571428571</c:v>
                </c:pt>
                <c:pt idx="146">
                  <c:v>151305.14285714287</c:v>
                </c:pt>
                <c:pt idx="147">
                  <c:v>153756.42857142858</c:v>
                </c:pt>
                <c:pt idx="148">
                  <c:v>153719.28571428571</c:v>
                </c:pt>
                <c:pt idx="149">
                  <c:v>160309.71428571429</c:v>
                </c:pt>
                <c:pt idx="150">
                  <c:v>162138.14285714287</c:v>
                </c:pt>
                <c:pt idx="151">
                  <c:v>169007.42857142858</c:v>
                </c:pt>
                <c:pt idx="152">
                  <c:v>169511.71428571429</c:v>
                </c:pt>
                <c:pt idx="153">
                  <c:v>170916.57142857142</c:v>
                </c:pt>
                <c:pt idx="154">
                  <c:v>172380.57142857142</c:v>
                </c:pt>
                <c:pt idx="155">
                  <c:v>179407</c:v>
                </c:pt>
                <c:pt idx="156">
                  <c:v>182892.14285714287</c:v>
                </c:pt>
                <c:pt idx="157">
                  <c:v>185414.71428571429</c:v>
                </c:pt>
                <c:pt idx="158">
                  <c:v>187539.57142857142</c:v>
                </c:pt>
                <c:pt idx="159">
                  <c:v>189968</c:v>
                </c:pt>
                <c:pt idx="160">
                  <c:v>191876.42857142858</c:v>
                </c:pt>
                <c:pt idx="161">
                  <c:v>197080.14285714287</c:v>
                </c:pt>
                <c:pt idx="162">
                  <c:v>196453.14285714287</c:v>
                </c:pt>
              </c:numCache>
            </c:numRef>
          </c:val>
          <c:smooth val="0"/>
          <c:extLst>
            <c:ext xmlns:c16="http://schemas.microsoft.com/office/drawing/2014/chart" uri="{C3380CC4-5D6E-409C-BE32-E72D297353CC}">
              <c16:uniqueId val="{00000000-53E9-49B9-BC13-4A3B38D301A6}"/>
            </c:ext>
          </c:extLst>
        </c:ser>
        <c:dLbls>
          <c:showLegendKey val="0"/>
          <c:showVal val="0"/>
          <c:showCatName val="0"/>
          <c:showSerName val="0"/>
          <c:showPercent val="0"/>
          <c:showBubbleSize val="0"/>
        </c:dLbls>
        <c:marker val="1"/>
        <c:smooth val="0"/>
        <c:axId val="410279552"/>
        <c:axId val="410280336"/>
      </c:lineChart>
      <c:lineChart>
        <c:grouping val="standard"/>
        <c:varyColors val="0"/>
        <c:ser>
          <c:idx val="1"/>
          <c:order val="1"/>
          <c:tx>
            <c:strRef>
              <c:f>'Slide4 (1)'!$H$6</c:f>
              <c:strCache>
                <c:ptCount val="1"/>
                <c:pt idx="0">
                  <c:v>7-day rolling average of new COVID-19 deaths (right axis)</c:v>
                </c:pt>
              </c:strCache>
            </c:strRef>
          </c:tx>
          <c:spPr>
            <a:ln w="12700" cap="rnd">
              <a:solidFill>
                <a:schemeClr val="accent2"/>
              </a:solidFill>
              <a:round/>
            </a:ln>
            <a:effectLst/>
          </c:spPr>
          <c:marker>
            <c:symbol val="none"/>
          </c:marker>
          <c:cat>
            <c:numRef>
              <c:f>'Slide4 (1)'!$A$23:$A$500</c:f>
              <c:numCache>
                <c:formatCode>m/d/yyyy</c:formatCode>
                <c:ptCount val="478"/>
                <c:pt idx="0">
                  <c:v>43858</c:v>
                </c:pt>
                <c:pt idx="1">
                  <c:v>43859</c:v>
                </c:pt>
                <c:pt idx="2">
                  <c:v>43860</c:v>
                </c:pt>
                <c:pt idx="3">
                  <c:v>43861</c:v>
                </c:pt>
                <c:pt idx="4">
                  <c:v>43862</c:v>
                </c:pt>
                <c:pt idx="5">
                  <c:v>43863</c:v>
                </c:pt>
                <c:pt idx="6">
                  <c:v>43864</c:v>
                </c:pt>
                <c:pt idx="7">
                  <c:v>43865</c:v>
                </c:pt>
                <c:pt idx="8">
                  <c:v>43866</c:v>
                </c:pt>
                <c:pt idx="9">
                  <c:v>43867</c:v>
                </c:pt>
                <c:pt idx="10">
                  <c:v>43868</c:v>
                </c:pt>
                <c:pt idx="11">
                  <c:v>43869</c:v>
                </c:pt>
                <c:pt idx="12">
                  <c:v>43870</c:v>
                </c:pt>
                <c:pt idx="13">
                  <c:v>43871</c:v>
                </c:pt>
                <c:pt idx="14">
                  <c:v>43872</c:v>
                </c:pt>
                <c:pt idx="15">
                  <c:v>43873</c:v>
                </c:pt>
                <c:pt idx="16">
                  <c:v>43874</c:v>
                </c:pt>
                <c:pt idx="17">
                  <c:v>43875</c:v>
                </c:pt>
                <c:pt idx="18">
                  <c:v>43876</c:v>
                </c:pt>
                <c:pt idx="19">
                  <c:v>43877</c:v>
                </c:pt>
                <c:pt idx="20">
                  <c:v>43878</c:v>
                </c:pt>
                <c:pt idx="21">
                  <c:v>43879</c:v>
                </c:pt>
                <c:pt idx="22">
                  <c:v>43880</c:v>
                </c:pt>
                <c:pt idx="23">
                  <c:v>43881</c:v>
                </c:pt>
                <c:pt idx="24">
                  <c:v>43882</c:v>
                </c:pt>
                <c:pt idx="25">
                  <c:v>43883</c:v>
                </c:pt>
                <c:pt idx="26">
                  <c:v>43884</c:v>
                </c:pt>
                <c:pt idx="27">
                  <c:v>43885</c:v>
                </c:pt>
                <c:pt idx="28">
                  <c:v>43886</c:v>
                </c:pt>
                <c:pt idx="29">
                  <c:v>43887</c:v>
                </c:pt>
                <c:pt idx="30">
                  <c:v>43888</c:v>
                </c:pt>
                <c:pt idx="31">
                  <c:v>43889</c:v>
                </c:pt>
                <c:pt idx="32">
                  <c:v>43890</c:v>
                </c:pt>
                <c:pt idx="33">
                  <c:v>43891</c:v>
                </c:pt>
                <c:pt idx="34">
                  <c:v>43892</c:v>
                </c:pt>
                <c:pt idx="35">
                  <c:v>43893</c:v>
                </c:pt>
                <c:pt idx="36">
                  <c:v>43894</c:v>
                </c:pt>
                <c:pt idx="37">
                  <c:v>43895</c:v>
                </c:pt>
                <c:pt idx="38">
                  <c:v>43896</c:v>
                </c:pt>
                <c:pt idx="39">
                  <c:v>43897</c:v>
                </c:pt>
                <c:pt idx="40">
                  <c:v>43898</c:v>
                </c:pt>
                <c:pt idx="41">
                  <c:v>43899</c:v>
                </c:pt>
                <c:pt idx="42">
                  <c:v>43900</c:v>
                </c:pt>
                <c:pt idx="43">
                  <c:v>43901</c:v>
                </c:pt>
                <c:pt idx="44">
                  <c:v>43902</c:v>
                </c:pt>
                <c:pt idx="45">
                  <c:v>43903</c:v>
                </c:pt>
                <c:pt idx="46">
                  <c:v>43904</c:v>
                </c:pt>
                <c:pt idx="47">
                  <c:v>43905</c:v>
                </c:pt>
                <c:pt idx="48">
                  <c:v>43906</c:v>
                </c:pt>
                <c:pt idx="49">
                  <c:v>43907</c:v>
                </c:pt>
                <c:pt idx="50">
                  <c:v>43908</c:v>
                </c:pt>
                <c:pt idx="51">
                  <c:v>43909</c:v>
                </c:pt>
                <c:pt idx="52">
                  <c:v>43910</c:v>
                </c:pt>
                <c:pt idx="53">
                  <c:v>43911</c:v>
                </c:pt>
                <c:pt idx="54">
                  <c:v>43912</c:v>
                </c:pt>
                <c:pt idx="55">
                  <c:v>43913</c:v>
                </c:pt>
                <c:pt idx="56">
                  <c:v>43914</c:v>
                </c:pt>
                <c:pt idx="57">
                  <c:v>43915</c:v>
                </c:pt>
                <c:pt idx="58">
                  <c:v>43916</c:v>
                </c:pt>
                <c:pt idx="59">
                  <c:v>43917</c:v>
                </c:pt>
                <c:pt idx="60">
                  <c:v>43918</c:v>
                </c:pt>
                <c:pt idx="61">
                  <c:v>43919</c:v>
                </c:pt>
                <c:pt idx="62">
                  <c:v>43920</c:v>
                </c:pt>
                <c:pt idx="63">
                  <c:v>43921</c:v>
                </c:pt>
                <c:pt idx="64">
                  <c:v>43922</c:v>
                </c:pt>
                <c:pt idx="65">
                  <c:v>43923</c:v>
                </c:pt>
                <c:pt idx="66">
                  <c:v>43924</c:v>
                </c:pt>
                <c:pt idx="67">
                  <c:v>43925</c:v>
                </c:pt>
                <c:pt idx="68">
                  <c:v>43926</c:v>
                </c:pt>
                <c:pt idx="69">
                  <c:v>43927</c:v>
                </c:pt>
                <c:pt idx="70">
                  <c:v>43928</c:v>
                </c:pt>
                <c:pt idx="71">
                  <c:v>43929</c:v>
                </c:pt>
                <c:pt idx="72">
                  <c:v>43930</c:v>
                </c:pt>
                <c:pt idx="73">
                  <c:v>43931</c:v>
                </c:pt>
                <c:pt idx="74">
                  <c:v>43932</c:v>
                </c:pt>
                <c:pt idx="75">
                  <c:v>43933</c:v>
                </c:pt>
                <c:pt idx="76">
                  <c:v>43934</c:v>
                </c:pt>
                <c:pt idx="77">
                  <c:v>43935</c:v>
                </c:pt>
                <c:pt idx="78">
                  <c:v>43936</c:v>
                </c:pt>
                <c:pt idx="79">
                  <c:v>43937</c:v>
                </c:pt>
                <c:pt idx="80">
                  <c:v>43938</c:v>
                </c:pt>
                <c:pt idx="81">
                  <c:v>43939</c:v>
                </c:pt>
                <c:pt idx="82">
                  <c:v>43940</c:v>
                </c:pt>
                <c:pt idx="83">
                  <c:v>43941</c:v>
                </c:pt>
                <c:pt idx="84">
                  <c:v>43942</c:v>
                </c:pt>
                <c:pt idx="85">
                  <c:v>43943</c:v>
                </c:pt>
                <c:pt idx="86">
                  <c:v>43944</c:v>
                </c:pt>
                <c:pt idx="87">
                  <c:v>43945</c:v>
                </c:pt>
                <c:pt idx="88">
                  <c:v>43946</c:v>
                </c:pt>
                <c:pt idx="89">
                  <c:v>43947</c:v>
                </c:pt>
                <c:pt idx="90">
                  <c:v>43948</c:v>
                </c:pt>
                <c:pt idx="91">
                  <c:v>43949</c:v>
                </c:pt>
                <c:pt idx="92">
                  <c:v>43950</c:v>
                </c:pt>
                <c:pt idx="93">
                  <c:v>43951</c:v>
                </c:pt>
                <c:pt idx="94">
                  <c:v>43952</c:v>
                </c:pt>
                <c:pt idx="95">
                  <c:v>43953</c:v>
                </c:pt>
                <c:pt idx="96">
                  <c:v>43954</c:v>
                </c:pt>
                <c:pt idx="97">
                  <c:v>43955</c:v>
                </c:pt>
                <c:pt idx="98">
                  <c:v>43956</c:v>
                </c:pt>
                <c:pt idx="99">
                  <c:v>43957</c:v>
                </c:pt>
                <c:pt idx="100">
                  <c:v>43958</c:v>
                </c:pt>
                <c:pt idx="101">
                  <c:v>43959</c:v>
                </c:pt>
                <c:pt idx="102">
                  <c:v>43960</c:v>
                </c:pt>
                <c:pt idx="103">
                  <c:v>43961</c:v>
                </c:pt>
                <c:pt idx="104">
                  <c:v>43962</c:v>
                </c:pt>
                <c:pt idx="105">
                  <c:v>43963</c:v>
                </c:pt>
                <c:pt idx="106">
                  <c:v>43964</c:v>
                </c:pt>
                <c:pt idx="107">
                  <c:v>43965</c:v>
                </c:pt>
                <c:pt idx="108">
                  <c:v>43966</c:v>
                </c:pt>
                <c:pt idx="109">
                  <c:v>43967</c:v>
                </c:pt>
                <c:pt idx="110">
                  <c:v>43968</c:v>
                </c:pt>
                <c:pt idx="111">
                  <c:v>43969</c:v>
                </c:pt>
                <c:pt idx="112">
                  <c:v>43970</c:v>
                </c:pt>
                <c:pt idx="113">
                  <c:v>43971</c:v>
                </c:pt>
                <c:pt idx="114">
                  <c:v>43972</c:v>
                </c:pt>
                <c:pt idx="115">
                  <c:v>43973</c:v>
                </c:pt>
                <c:pt idx="116">
                  <c:v>43974</c:v>
                </c:pt>
                <c:pt idx="117">
                  <c:v>43975</c:v>
                </c:pt>
                <c:pt idx="118">
                  <c:v>43976</c:v>
                </c:pt>
                <c:pt idx="119">
                  <c:v>43977</c:v>
                </c:pt>
                <c:pt idx="120">
                  <c:v>43978</c:v>
                </c:pt>
                <c:pt idx="121">
                  <c:v>43979</c:v>
                </c:pt>
                <c:pt idx="122">
                  <c:v>43980</c:v>
                </c:pt>
                <c:pt idx="123">
                  <c:v>43981</c:v>
                </c:pt>
                <c:pt idx="124">
                  <c:v>43982</c:v>
                </c:pt>
                <c:pt idx="125">
                  <c:v>43983</c:v>
                </c:pt>
                <c:pt idx="126">
                  <c:v>43984</c:v>
                </c:pt>
                <c:pt idx="127">
                  <c:v>43985</c:v>
                </c:pt>
                <c:pt idx="128">
                  <c:v>43986</c:v>
                </c:pt>
                <c:pt idx="129">
                  <c:v>43987</c:v>
                </c:pt>
                <c:pt idx="130">
                  <c:v>43988</c:v>
                </c:pt>
                <c:pt idx="131">
                  <c:v>43989</c:v>
                </c:pt>
                <c:pt idx="132">
                  <c:v>43990</c:v>
                </c:pt>
                <c:pt idx="133">
                  <c:v>43991</c:v>
                </c:pt>
                <c:pt idx="134">
                  <c:v>43992</c:v>
                </c:pt>
                <c:pt idx="135">
                  <c:v>43993</c:v>
                </c:pt>
                <c:pt idx="136">
                  <c:v>43994</c:v>
                </c:pt>
                <c:pt idx="137">
                  <c:v>43995</c:v>
                </c:pt>
                <c:pt idx="138">
                  <c:v>43996</c:v>
                </c:pt>
                <c:pt idx="139">
                  <c:v>43997</c:v>
                </c:pt>
                <c:pt idx="140">
                  <c:v>43998</c:v>
                </c:pt>
                <c:pt idx="141">
                  <c:v>43999</c:v>
                </c:pt>
                <c:pt idx="142">
                  <c:v>44000</c:v>
                </c:pt>
                <c:pt idx="143">
                  <c:v>44001</c:v>
                </c:pt>
                <c:pt idx="144">
                  <c:v>44002</c:v>
                </c:pt>
                <c:pt idx="145">
                  <c:v>44003</c:v>
                </c:pt>
                <c:pt idx="146">
                  <c:v>44004</c:v>
                </c:pt>
                <c:pt idx="147">
                  <c:v>44005</c:v>
                </c:pt>
                <c:pt idx="148">
                  <c:v>44006</c:v>
                </c:pt>
                <c:pt idx="149">
                  <c:v>44007</c:v>
                </c:pt>
                <c:pt idx="150">
                  <c:v>44008</c:v>
                </c:pt>
                <c:pt idx="151">
                  <c:v>44009</c:v>
                </c:pt>
                <c:pt idx="152">
                  <c:v>44010</c:v>
                </c:pt>
                <c:pt idx="153">
                  <c:v>44011</c:v>
                </c:pt>
                <c:pt idx="154">
                  <c:v>44012</c:v>
                </c:pt>
                <c:pt idx="155">
                  <c:v>44013</c:v>
                </c:pt>
                <c:pt idx="156">
                  <c:v>44014</c:v>
                </c:pt>
                <c:pt idx="157">
                  <c:v>44015</c:v>
                </c:pt>
                <c:pt idx="158">
                  <c:v>44016</c:v>
                </c:pt>
                <c:pt idx="159">
                  <c:v>44017</c:v>
                </c:pt>
                <c:pt idx="160">
                  <c:v>44018</c:v>
                </c:pt>
                <c:pt idx="161">
                  <c:v>44019</c:v>
                </c:pt>
              </c:numCache>
            </c:numRef>
          </c:cat>
          <c:val>
            <c:numRef>
              <c:f>'Slide4 (1)'!$H$23:$H$500</c:f>
              <c:numCache>
                <c:formatCode>0</c:formatCode>
                <c:ptCount val="478"/>
                <c:pt idx="0">
                  <c:v>17.857142857142858</c:v>
                </c:pt>
                <c:pt idx="1">
                  <c:v>16.571428571428573</c:v>
                </c:pt>
                <c:pt idx="2">
                  <c:v>21.857142857142858</c:v>
                </c:pt>
                <c:pt idx="3">
                  <c:v>26.714285714285715</c:v>
                </c:pt>
                <c:pt idx="4">
                  <c:v>31</c:v>
                </c:pt>
                <c:pt idx="5">
                  <c:v>43.714285714285715</c:v>
                </c:pt>
                <c:pt idx="6">
                  <c:v>49.142857142857146</c:v>
                </c:pt>
                <c:pt idx="7">
                  <c:v>51.571428571428569</c:v>
                </c:pt>
                <c:pt idx="8">
                  <c:v>61.571428571428569</c:v>
                </c:pt>
                <c:pt idx="9">
                  <c:v>66.142857142857139</c:v>
                </c:pt>
                <c:pt idx="10">
                  <c:v>72.285714285714292</c:v>
                </c:pt>
                <c:pt idx="11">
                  <c:v>78.142857142857139</c:v>
                </c:pt>
                <c:pt idx="12">
                  <c:v>77.714285714285708</c:v>
                </c:pt>
                <c:pt idx="13">
                  <c:v>83.857142857142861</c:v>
                </c:pt>
                <c:pt idx="14">
                  <c:v>88.714285714285708</c:v>
                </c:pt>
                <c:pt idx="15">
                  <c:v>79.142857142857139</c:v>
                </c:pt>
                <c:pt idx="16">
                  <c:v>105.28571428571429</c:v>
                </c:pt>
                <c:pt idx="17">
                  <c:v>114.85714285714286</c:v>
                </c:pt>
                <c:pt idx="18">
                  <c:v>122.85714285714286</c:v>
                </c:pt>
                <c:pt idx="19">
                  <c:v>123.42857142857143</c:v>
                </c:pt>
                <c:pt idx="20">
                  <c:v>122.14285714285714</c:v>
                </c:pt>
                <c:pt idx="21">
                  <c:v>127.71428571428571</c:v>
                </c:pt>
                <c:pt idx="22">
                  <c:v>143.42857142857142</c:v>
                </c:pt>
                <c:pt idx="23">
                  <c:v>125.14285714285714</c:v>
                </c:pt>
                <c:pt idx="24">
                  <c:v>104</c:v>
                </c:pt>
                <c:pt idx="25">
                  <c:v>113.14285714285714</c:v>
                </c:pt>
                <c:pt idx="26">
                  <c:v>99.857142857142861</c:v>
                </c:pt>
                <c:pt idx="27">
                  <c:v>108.71428571428571</c:v>
                </c:pt>
                <c:pt idx="28">
                  <c:v>100.14285714285714</c:v>
                </c:pt>
                <c:pt idx="29">
                  <c:v>92.571428571428569</c:v>
                </c:pt>
                <c:pt idx="30">
                  <c:v>81</c:v>
                </c:pt>
                <c:pt idx="31">
                  <c:v>88.714285714285708</c:v>
                </c:pt>
                <c:pt idx="32">
                  <c:v>69</c:v>
                </c:pt>
                <c:pt idx="33">
                  <c:v>75.285714285714292</c:v>
                </c:pt>
                <c:pt idx="34">
                  <c:v>65.142857142857139</c:v>
                </c:pt>
                <c:pt idx="35">
                  <c:v>64.571428571428569</c:v>
                </c:pt>
                <c:pt idx="36">
                  <c:v>69.142857142857139</c:v>
                </c:pt>
                <c:pt idx="37">
                  <c:v>76.142857142857139</c:v>
                </c:pt>
                <c:pt idx="38">
                  <c:v>83.857142857142861</c:v>
                </c:pt>
                <c:pt idx="39">
                  <c:v>88.142857142857139</c:v>
                </c:pt>
                <c:pt idx="40">
                  <c:v>115</c:v>
                </c:pt>
                <c:pt idx="41">
                  <c:v>128.85714285714286</c:v>
                </c:pt>
                <c:pt idx="42">
                  <c:v>157.57142857142858</c:v>
                </c:pt>
                <c:pt idx="43">
                  <c:v>194.28571428571428</c:v>
                </c:pt>
                <c:pt idx="44">
                  <c:v>223.42857142857142</c:v>
                </c:pt>
                <c:pt idx="45">
                  <c:v>278.42857142857144</c:v>
                </c:pt>
                <c:pt idx="46">
                  <c:v>324.57142857142856</c:v>
                </c:pt>
                <c:pt idx="47">
                  <c:v>381.57142857142856</c:v>
                </c:pt>
                <c:pt idx="48">
                  <c:v>451.57142857142856</c:v>
                </c:pt>
                <c:pt idx="49">
                  <c:v>527.28571428571433</c:v>
                </c:pt>
                <c:pt idx="50">
                  <c:v>601</c:v>
                </c:pt>
                <c:pt idx="51">
                  <c:v>718.85714285714289</c:v>
                </c:pt>
                <c:pt idx="52">
                  <c:v>858.71428571428567</c:v>
                </c:pt>
                <c:pt idx="53">
                  <c:v>1041.7142857142858</c:v>
                </c:pt>
                <c:pt idx="54">
                  <c:v>1192.7142857142858</c:v>
                </c:pt>
                <c:pt idx="55">
                  <c:v>1372.4285714285713</c:v>
                </c:pt>
                <c:pt idx="56">
                  <c:v>1579.4285714285713</c:v>
                </c:pt>
                <c:pt idx="57">
                  <c:v>1851.4285714285713</c:v>
                </c:pt>
                <c:pt idx="58">
                  <c:v>2120</c:v>
                </c:pt>
                <c:pt idx="59">
                  <c:v>2409.1428571428573</c:v>
                </c:pt>
                <c:pt idx="60">
                  <c:v>2667</c:v>
                </c:pt>
                <c:pt idx="61">
                  <c:v>2927.5714285714284</c:v>
                </c:pt>
                <c:pt idx="62">
                  <c:v>3239.1428571428573</c:v>
                </c:pt>
                <c:pt idx="63">
                  <c:v>3602</c:v>
                </c:pt>
                <c:pt idx="64">
                  <c:v>3982.2857142857142</c:v>
                </c:pt>
                <c:pt idx="65">
                  <c:v>4430.8571428571431</c:v>
                </c:pt>
                <c:pt idx="66">
                  <c:v>4786.7142857142853</c:v>
                </c:pt>
                <c:pt idx="67">
                  <c:v>5166.2857142857147</c:v>
                </c:pt>
                <c:pt idx="68">
                  <c:v>5390.4285714285716</c:v>
                </c:pt>
                <c:pt idx="69">
                  <c:v>5614.8571428571431</c:v>
                </c:pt>
                <c:pt idx="70">
                  <c:v>6057.7142857142853</c:v>
                </c:pt>
                <c:pt idx="71">
                  <c:v>6236.8571428571431</c:v>
                </c:pt>
                <c:pt idx="72">
                  <c:v>6434.7142857142853</c:v>
                </c:pt>
                <c:pt idx="73">
                  <c:v>6611.4285714285716</c:v>
                </c:pt>
                <c:pt idx="74">
                  <c:v>6592.1428571428569</c:v>
                </c:pt>
                <c:pt idx="75">
                  <c:v>6680</c:v>
                </c:pt>
                <c:pt idx="76">
                  <c:v>6683</c:v>
                </c:pt>
                <c:pt idx="77">
                  <c:v>6537.1428571428569</c:v>
                </c:pt>
                <c:pt idx="78">
                  <c:v>6755</c:v>
                </c:pt>
                <c:pt idx="79">
                  <c:v>6720.1428571428569</c:v>
                </c:pt>
                <c:pt idx="80">
                  <c:v>6877.8571428571431</c:v>
                </c:pt>
                <c:pt idx="81">
                  <c:v>7006.5714285714284</c:v>
                </c:pt>
                <c:pt idx="82">
                  <c:v>6841.7142857142853</c:v>
                </c:pt>
                <c:pt idx="83">
                  <c:v>6786.1428571428569</c:v>
                </c:pt>
                <c:pt idx="84">
                  <c:v>6823.1428571428569</c:v>
                </c:pt>
                <c:pt idx="85">
                  <c:v>6602.2857142857147</c:v>
                </c:pt>
                <c:pt idx="86">
                  <c:v>6526.1428571428569</c:v>
                </c:pt>
                <c:pt idx="87">
                  <c:v>6239.1428571428569</c:v>
                </c:pt>
                <c:pt idx="88">
                  <c:v>6132.8571428571431</c:v>
                </c:pt>
                <c:pt idx="89">
                  <c:v>6012.7142857142853</c:v>
                </c:pt>
                <c:pt idx="90">
                  <c:v>5901.7142857142853</c:v>
                </c:pt>
                <c:pt idx="91">
                  <c:v>5790.2857142857147</c:v>
                </c:pt>
                <c:pt idx="92">
                  <c:v>5818.5714285714284</c:v>
                </c:pt>
                <c:pt idx="93">
                  <c:v>5667.1428571428569</c:v>
                </c:pt>
                <c:pt idx="94">
                  <c:v>5555.4285714285716</c:v>
                </c:pt>
                <c:pt idx="95">
                  <c:v>5372.5714285714284</c:v>
                </c:pt>
                <c:pt idx="96">
                  <c:v>5365.1428571428569</c:v>
                </c:pt>
                <c:pt idx="97">
                  <c:v>5297.2857142857147</c:v>
                </c:pt>
                <c:pt idx="98">
                  <c:v>5203.8571428571431</c:v>
                </c:pt>
                <c:pt idx="99">
                  <c:v>5164.8571428571431</c:v>
                </c:pt>
                <c:pt idx="100">
                  <c:v>5173.5714285714284</c:v>
                </c:pt>
                <c:pt idx="101">
                  <c:v>5141</c:v>
                </c:pt>
                <c:pt idx="102">
                  <c:v>5089.8571428571431</c:v>
                </c:pt>
                <c:pt idx="103">
                  <c:v>5034.1428571428569</c:v>
                </c:pt>
                <c:pt idx="104">
                  <c:v>4969</c:v>
                </c:pt>
                <c:pt idx="105">
                  <c:v>4979.2857142857147</c:v>
                </c:pt>
                <c:pt idx="106">
                  <c:v>4765</c:v>
                </c:pt>
                <c:pt idx="107">
                  <c:v>4714.4285714285716</c:v>
                </c:pt>
                <c:pt idx="108">
                  <c:v>4686.4285714285716</c:v>
                </c:pt>
                <c:pt idx="109">
                  <c:v>4626.8571428571431</c:v>
                </c:pt>
                <c:pt idx="110">
                  <c:v>4663.1428571428569</c:v>
                </c:pt>
                <c:pt idx="111">
                  <c:v>4612.1428571428569</c:v>
                </c:pt>
                <c:pt idx="112">
                  <c:v>4467.5714285714284</c:v>
                </c:pt>
                <c:pt idx="113">
                  <c:v>4430.5714285714284</c:v>
                </c:pt>
                <c:pt idx="114">
                  <c:v>4353.1428571428569</c:v>
                </c:pt>
                <c:pt idx="115">
                  <c:v>4373.4285714285716</c:v>
                </c:pt>
                <c:pt idx="116">
                  <c:v>4343.2857142857147</c:v>
                </c:pt>
                <c:pt idx="117">
                  <c:v>4262.1428571428569</c:v>
                </c:pt>
                <c:pt idx="118">
                  <c:v>3964.8571428571427</c:v>
                </c:pt>
                <c:pt idx="119">
                  <c:v>3888.4285714285716</c:v>
                </c:pt>
                <c:pt idx="120">
                  <c:v>3940.5714285714284</c:v>
                </c:pt>
                <c:pt idx="121">
                  <c:v>3915.4285714285716</c:v>
                </c:pt>
                <c:pt idx="122">
                  <c:v>3821.4285714285716</c:v>
                </c:pt>
                <c:pt idx="123">
                  <c:v>3864.5714285714284</c:v>
                </c:pt>
                <c:pt idx="124">
                  <c:v>3853.8571428571427</c:v>
                </c:pt>
                <c:pt idx="125">
                  <c:v>4188.8571428571431</c:v>
                </c:pt>
                <c:pt idx="126">
                  <c:v>4256.4285714285716</c:v>
                </c:pt>
                <c:pt idx="127">
                  <c:v>4327.7142857142853</c:v>
                </c:pt>
                <c:pt idx="128">
                  <c:v>4406.7142857142853</c:v>
                </c:pt>
                <c:pt idx="129">
                  <c:v>4279.1428571428569</c:v>
                </c:pt>
                <c:pt idx="130">
                  <c:v>4365.5714285714284</c:v>
                </c:pt>
                <c:pt idx="131">
                  <c:v>4384.2857142857147</c:v>
                </c:pt>
                <c:pt idx="132">
                  <c:v>4424</c:v>
                </c:pt>
                <c:pt idx="133">
                  <c:v>4418</c:v>
                </c:pt>
                <c:pt idx="134">
                  <c:v>4373</c:v>
                </c:pt>
                <c:pt idx="135">
                  <c:v>4321.2857142857147</c:v>
                </c:pt>
                <c:pt idx="136">
                  <c:v>4413.2857142857147</c:v>
                </c:pt>
                <c:pt idx="137">
                  <c:v>4333.1428571428569</c:v>
                </c:pt>
                <c:pt idx="138">
                  <c:v>4380.5714285714284</c:v>
                </c:pt>
                <c:pt idx="139">
                  <c:v>4323.4285714285716</c:v>
                </c:pt>
                <c:pt idx="140">
                  <c:v>4642</c:v>
                </c:pt>
                <c:pt idx="141">
                  <c:v>4611</c:v>
                </c:pt>
                <c:pt idx="142">
                  <c:v>4599.1428571428569</c:v>
                </c:pt>
                <c:pt idx="143">
                  <c:v>4813</c:v>
                </c:pt>
                <c:pt idx="144">
                  <c:v>4855.5714285714284</c:v>
                </c:pt>
                <c:pt idx="145">
                  <c:v>4897.4285714285716</c:v>
                </c:pt>
                <c:pt idx="146">
                  <c:v>4995</c:v>
                </c:pt>
                <c:pt idx="147">
                  <c:v>4755.5714285714284</c:v>
                </c:pt>
                <c:pt idx="148">
                  <c:v>4764.1428571428569</c:v>
                </c:pt>
                <c:pt idx="149">
                  <c:v>5031.4285714285716</c:v>
                </c:pt>
                <c:pt idx="150">
                  <c:v>4886.1428571428569</c:v>
                </c:pt>
                <c:pt idx="151">
                  <c:v>4883</c:v>
                </c:pt>
                <c:pt idx="152">
                  <c:v>4801.1428571428569</c:v>
                </c:pt>
                <c:pt idx="153">
                  <c:v>4740.7142857142853</c:v>
                </c:pt>
                <c:pt idx="154">
                  <c:v>4810.2857142857147</c:v>
                </c:pt>
                <c:pt idx="155">
                  <c:v>4787.1428571428569</c:v>
                </c:pt>
                <c:pt idx="156">
                  <c:v>4563.2857142857147</c:v>
                </c:pt>
                <c:pt idx="157">
                  <c:v>4429</c:v>
                </c:pt>
                <c:pt idx="158">
                  <c:v>4560</c:v>
                </c:pt>
                <c:pt idx="159">
                  <c:v>4642.8571428571431</c:v>
                </c:pt>
                <c:pt idx="160">
                  <c:v>4652.5714285714284</c:v>
                </c:pt>
                <c:pt idx="161">
                  <c:v>4703.7142857142853</c:v>
                </c:pt>
                <c:pt idx="162">
                  <c:v>4745.7142857142853</c:v>
                </c:pt>
              </c:numCache>
            </c:numRef>
          </c:val>
          <c:smooth val="0"/>
          <c:extLst>
            <c:ext xmlns:c16="http://schemas.microsoft.com/office/drawing/2014/chart" uri="{C3380CC4-5D6E-409C-BE32-E72D297353CC}">
              <c16:uniqueId val="{00000001-53E9-49B9-BC13-4A3B38D301A6}"/>
            </c:ext>
          </c:extLst>
        </c:ser>
        <c:dLbls>
          <c:showLegendKey val="0"/>
          <c:showVal val="0"/>
          <c:showCatName val="0"/>
          <c:showSerName val="0"/>
          <c:showPercent val="0"/>
          <c:showBubbleSize val="0"/>
        </c:dLbls>
        <c:marker val="1"/>
        <c:smooth val="0"/>
        <c:axId val="410277592"/>
        <c:axId val="410277200"/>
      </c:lineChart>
      <c:dateAx>
        <c:axId val="410279552"/>
        <c:scaling>
          <c:orientation val="minMax"/>
          <c:max val="44027"/>
          <c:min val="43862"/>
        </c:scaling>
        <c:delete val="0"/>
        <c:axPos val="b"/>
        <c:numFmt formatCode="[$-409]mmm\-yy;@"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10280336"/>
        <c:crosses val="autoZero"/>
        <c:auto val="1"/>
        <c:lblOffset val="100"/>
        <c:baseTimeUnit val="days"/>
        <c:majorUnit val="1"/>
        <c:majorTimeUnit val="months"/>
      </c:dateAx>
      <c:valAx>
        <c:axId val="410280336"/>
        <c:scaling>
          <c:orientation val="minMax"/>
          <c:max val="200000"/>
          <c:min val="0"/>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10279552"/>
        <c:crosses val="autoZero"/>
        <c:crossBetween val="between"/>
        <c:majorUnit val="40000"/>
      </c:valAx>
      <c:valAx>
        <c:axId val="410277200"/>
        <c:scaling>
          <c:orientation val="minMax"/>
          <c:max val="10000"/>
          <c:min val="0"/>
        </c:scaling>
        <c:delete val="0"/>
        <c:axPos val="r"/>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crossAx val="410277592"/>
        <c:crosses val="max"/>
        <c:crossBetween val="between"/>
        <c:majorUnit val="2000"/>
      </c:valAx>
      <c:dateAx>
        <c:axId val="410277592"/>
        <c:scaling>
          <c:orientation val="minMax"/>
        </c:scaling>
        <c:delete val="1"/>
        <c:axPos val="b"/>
        <c:numFmt formatCode="m/d/yyyy" sourceLinked="1"/>
        <c:majorTickMark val="out"/>
        <c:minorTickMark val="none"/>
        <c:tickLblPos val="nextTo"/>
        <c:crossAx val="410277200"/>
        <c:crosses val="autoZero"/>
        <c:auto val="1"/>
        <c:lblOffset val="100"/>
        <c:baseTimeUnit val="days"/>
      </c:date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0.39408</cdr:x>
      <cdr:y>0.06793</cdr:y>
    </cdr:from>
    <cdr:to>
      <cdr:x>0.51539</cdr:x>
      <cdr:y>0.2232</cdr:y>
    </cdr:to>
    <cdr:sp macro="" textlink="">
      <cdr:nvSpPr>
        <cdr:cNvPr id="3" name="TextBox 2"/>
        <cdr:cNvSpPr txBox="1"/>
      </cdr:nvSpPr>
      <cdr:spPr>
        <a:xfrm xmlns:a="http://schemas.openxmlformats.org/drawingml/2006/main">
          <a:off x="4365346" y="326732"/>
          <a:ext cx="1343774" cy="746820"/>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r">
            <a:spcAft>
              <a:spcPts val="300"/>
            </a:spcAft>
          </a:pPr>
          <a:r>
            <a:rPr lang="en-US" sz="1200" b="0" i="0" u="none" strike="noStrike" dirty="0">
              <a:solidFill>
                <a:srgbClr val="4B4F54"/>
              </a:solidFill>
              <a:latin typeface="Arial Narrow" panose="020B0606020202030204" pitchFamily="34" charset="0"/>
              <a:cs typeface="Arial"/>
            </a:rPr>
            <a:t>June 30, 2020</a:t>
          </a:r>
        </a:p>
        <a:p xmlns:a="http://schemas.openxmlformats.org/drawingml/2006/main">
          <a:pPr algn="r">
            <a:spcAft>
              <a:spcPts val="300"/>
            </a:spcAft>
          </a:pPr>
          <a:fld id="{EB47A9B2-A63C-405E-8D97-FC5FD1BA462D}" type="TxLink">
            <a:rPr lang="en-US" sz="1200" b="0" i="0" u="none" strike="noStrike" smtClean="0">
              <a:solidFill>
                <a:srgbClr val="4B4F54"/>
              </a:solidFill>
              <a:latin typeface="Arial Narrow" panose="020B0606020202030204" pitchFamily="34" charset="0"/>
              <a:cs typeface="Arial"/>
            </a:rPr>
            <a:pPr algn="r">
              <a:spcAft>
                <a:spcPts val="300"/>
              </a:spcAft>
            </a:pPr>
            <a:t>PPP last plot: 0.85</a:t>
          </a:fld>
          <a:endParaRPr lang="en-US" sz="1200" b="0" i="0" u="none" strike="noStrike" dirty="0">
            <a:solidFill>
              <a:srgbClr val="4B4F54"/>
            </a:solidFill>
            <a:latin typeface="Arial Narrow" panose="020B0606020202030204" pitchFamily="34" charset="0"/>
            <a:cs typeface="Arial"/>
          </a:endParaRPr>
        </a:p>
        <a:p xmlns:a="http://schemas.openxmlformats.org/drawingml/2006/main">
          <a:pPr algn="r">
            <a:spcAft>
              <a:spcPts val="300"/>
            </a:spcAft>
          </a:pPr>
          <a:r>
            <a:rPr lang="en-US" sz="1200" dirty="0">
              <a:solidFill>
                <a:srgbClr val="4B4F54"/>
              </a:solidFill>
              <a:latin typeface="Arial Narrow" panose="020B0606020202030204" pitchFamily="34" charset="0"/>
            </a:rPr>
            <a:t>Last Plot: 0.73</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3" tIns="46477" rIns="92953" bIns="46477" rtlCol="0"/>
          <a:lstStyle>
            <a:lvl1pPr algn="l">
              <a:defRPr sz="1200"/>
            </a:lvl1pPr>
          </a:lstStyle>
          <a:p>
            <a:endParaRPr lang="en-GB" dirty="0"/>
          </a:p>
        </p:txBody>
      </p:sp>
      <p:sp>
        <p:nvSpPr>
          <p:cNvPr id="3" name="Date Placeholder 2"/>
          <p:cNvSpPr>
            <a:spLocks noGrp="1"/>
          </p:cNvSpPr>
          <p:nvPr>
            <p:ph type="dt" sz="quarter" idx="1"/>
          </p:nvPr>
        </p:nvSpPr>
        <p:spPr>
          <a:xfrm>
            <a:off x="3956551" y="0"/>
            <a:ext cx="3026833" cy="465797"/>
          </a:xfrm>
          <a:prstGeom prst="rect">
            <a:avLst/>
          </a:prstGeom>
        </p:spPr>
        <p:txBody>
          <a:bodyPr vert="horz" lIns="92953" tIns="46477" rIns="92953" bIns="46477" rtlCol="0"/>
          <a:lstStyle>
            <a:lvl1pPr algn="r">
              <a:defRPr sz="1200"/>
            </a:lvl1pPr>
          </a:lstStyle>
          <a:p>
            <a:fld id="{27B4C8B2-A7DB-42C3-9F99-3039C5C94690}" type="datetimeFigureOut">
              <a:rPr lang="en-GB" smtClean="0"/>
              <a:t>13/07/2020</a:t>
            </a:fld>
            <a:endParaRPr lang="en-GB" dirty="0"/>
          </a:p>
        </p:txBody>
      </p:sp>
      <p:sp>
        <p:nvSpPr>
          <p:cNvPr id="4" name="Footer Placeholder 3"/>
          <p:cNvSpPr>
            <a:spLocks noGrp="1"/>
          </p:cNvSpPr>
          <p:nvPr>
            <p:ph type="ftr" sz="quarter" idx="2"/>
          </p:nvPr>
        </p:nvSpPr>
        <p:spPr>
          <a:xfrm>
            <a:off x="0" y="8817905"/>
            <a:ext cx="3026833" cy="465796"/>
          </a:xfrm>
          <a:prstGeom prst="rect">
            <a:avLst/>
          </a:prstGeom>
        </p:spPr>
        <p:txBody>
          <a:bodyPr vert="horz" lIns="92953" tIns="46477" rIns="92953" bIns="46477" rtlCol="0" anchor="b"/>
          <a:lstStyle>
            <a:lvl1pPr algn="l">
              <a:defRPr sz="1200"/>
            </a:lvl1pPr>
          </a:lstStyle>
          <a:p>
            <a:endParaRPr lang="en-GB" dirty="0"/>
          </a:p>
        </p:txBody>
      </p:sp>
      <p:sp>
        <p:nvSpPr>
          <p:cNvPr id="5" name="Slide Number Placeholder 4"/>
          <p:cNvSpPr>
            <a:spLocks noGrp="1"/>
          </p:cNvSpPr>
          <p:nvPr>
            <p:ph type="sldNum" sz="quarter" idx="3"/>
          </p:nvPr>
        </p:nvSpPr>
        <p:spPr>
          <a:xfrm>
            <a:off x="3956551" y="8817905"/>
            <a:ext cx="3026833" cy="465796"/>
          </a:xfrm>
          <a:prstGeom prst="rect">
            <a:avLst/>
          </a:prstGeom>
        </p:spPr>
        <p:txBody>
          <a:bodyPr vert="horz" lIns="92953" tIns="46477" rIns="92953" bIns="46477" rtlCol="0" anchor="b"/>
          <a:lstStyle>
            <a:lvl1pPr algn="r">
              <a:defRPr sz="1200"/>
            </a:lvl1pPr>
          </a:lstStyle>
          <a:p>
            <a:fld id="{8CF73439-917E-4819-A304-561D45CA53E6}" type="slidenum">
              <a:rPr lang="en-GB" smtClean="0"/>
              <a:t>‹#›</a:t>
            </a:fld>
            <a:endParaRPr lang="en-GB" dirty="0"/>
          </a:p>
        </p:txBody>
      </p:sp>
    </p:spTree>
    <p:extLst>
      <p:ext uri="{BB962C8B-B14F-4D97-AF65-F5344CB8AC3E}">
        <p14:creationId xmlns:p14="http://schemas.microsoft.com/office/powerpoint/2010/main" val="24033540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3" tIns="46477" rIns="92953" bIns="46477" rtlCol="0"/>
          <a:lstStyle>
            <a:lvl1pPr algn="l">
              <a:defRPr sz="1200"/>
            </a:lvl1pPr>
          </a:lstStyle>
          <a:p>
            <a:endParaRPr lang="en-GB" dirty="0"/>
          </a:p>
        </p:txBody>
      </p:sp>
      <p:sp>
        <p:nvSpPr>
          <p:cNvPr id="3" name="Date Placeholder 2"/>
          <p:cNvSpPr>
            <a:spLocks noGrp="1"/>
          </p:cNvSpPr>
          <p:nvPr>
            <p:ph type="dt" idx="1"/>
          </p:nvPr>
        </p:nvSpPr>
        <p:spPr>
          <a:xfrm>
            <a:off x="3956551" y="0"/>
            <a:ext cx="3026833" cy="465797"/>
          </a:xfrm>
          <a:prstGeom prst="rect">
            <a:avLst/>
          </a:prstGeom>
        </p:spPr>
        <p:txBody>
          <a:bodyPr vert="horz" lIns="92953" tIns="46477" rIns="92953" bIns="46477" rtlCol="0"/>
          <a:lstStyle>
            <a:lvl1pPr algn="r">
              <a:defRPr sz="1200"/>
            </a:lvl1pPr>
          </a:lstStyle>
          <a:p>
            <a:fld id="{95F033A9-7130-4998-8CC8-1B5FE87710ED}" type="datetimeFigureOut">
              <a:rPr lang="en-GB" smtClean="0"/>
              <a:t>13/07/2020</a:t>
            </a:fld>
            <a:endParaRPr lang="en-GB" dirty="0"/>
          </a:p>
        </p:txBody>
      </p:sp>
      <p:sp>
        <p:nvSpPr>
          <p:cNvPr id="4" name="Slide Image Placeholder 3"/>
          <p:cNvSpPr>
            <a:spLocks noGrp="1" noRot="1" noChangeAspect="1"/>
          </p:cNvSpPr>
          <p:nvPr>
            <p:ph type="sldImg" idx="2"/>
          </p:nvPr>
        </p:nvSpPr>
        <p:spPr>
          <a:xfrm>
            <a:off x="709613" y="1160463"/>
            <a:ext cx="5565775" cy="3132137"/>
          </a:xfrm>
          <a:prstGeom prst="rect">
            <a:avLst/>
          </a:prstGeom>
          <a:noFill/>
          <a:ln w="12700">
            <a:solidFill>
              <a:prstClr val="black"/>
            </a:solidFill>
          </a:ln>
        </p:spPr>
        <p:txBody>
          <a:bodyPr vert="horz" lIns="92953" tIns="46477" rIns="92953" bIns="46477" rtlCol="0" anchor="ctr"/>
          <a:lstStyle/>
          <a:p>
            <a:endParaRPr lang="en-GB" dirty="0"/>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2953" tIns="46477" rIns="92953" bIns="4647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17905"/>
            <a:ext cx="3026833" cy="465796"/>
          </a:xfrm>
          <a:prstGeom prst="rect">
            <a:avLst/>
          </a:prstGeom>
        </p:spPr>
        <p:txBody>
          <a:bodyPr vert="horz" lIns="92953" tIns="46477" rIns="92953" bIns="4647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56551" y="8817905"/>
            <a:ext cx="3026833" cy="465796"/>
          </a:xfrm>
          <a:prstGeom prst="rect">
            <a:avLst/>
          </a:prstGeom>
        </p:spPr>
        <p:txBody>
          <a:bodyPr vert="horz" lIns="92953" tIns="46477" rIns="92953" bIns="46477" rtlCol="0" anchor="b"/>
          <a:lstStyle>
            <a:lvl1pPr algn="r">
              <a:defRPr sz="1200"/>
            </a:lvl1pPr>
          </a:lstStyle>
          <a:p>
            <a:fld id="{3378AAFC-4B30-4204-9849-0711C279DE3B}" type="slidenum">
              <a:rPr lang="en-GB" smtClean="0"/>
              <a:t>‹#›</a:t>
            </a:fld>
            <a:endParaRPr lang="en-GB" dirty="0"/>
          </a:p>
        </p:txBody>
      </p:sp>
    </p:spTree>
    <p:extLst>
      <p:ext uri="{BB962C8B-B14F-4D97-AF65-F5344CB8AC3E}">
        <p14:creationId xmlns:p14="http://schemas.microsoft.com/office/powerpoint/2010/main" val="7457088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78AAFC-4B30-4204-9849-0711C279DE3B}" type="slidenum">
              <a:rPr lang="en-GB" smtClean="0"/>
              <a:t>1</a:t>
            </a:fld>
            <a:endParaRPr lang="en-GB" dirty="0"/>
          </a:p>
        </p:txBody>
      </p:sp>
    </p:spTree>
    <p:extLst>
      <p:ext uri="{BB962C8B-B14F-4D97-AF65-F5344CB8AC3E}">
        <p14:creationId xmlns:p14="http://schemas.microsoft.com/office/powerpoint/2010/main" val="172140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378AAFC-4B30-4204-9849-0711C279DE3B}" type="slidenum">
              <a:rPr lang="en-GB" smtClean="0"/>
              <a:t>10</a:t>
            </a:fld>
            <a:endParaRPr lang="en-GB" dirty="0"/>
          </a:p>
        </p:txBody>
      </p:sp>
    </p:spTree>
    <p:extLst>
      <p:ext uri="{BB962C8B-B14F-4D97-AF65-F5344CB8AC3E}">
        <p14:creationId xmlns:p14="http://schemas.microsoft.com/office/powerpoint/2010/main" val="385188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78AAFC-4B30-4204-9849-0711C279DE3B}" type="slidenum">
              <a:rPr lang="en-GB" smtClean="0"/>
              <a:t>2</a:t>
            </a:fld>
            <a:endParaRPr lang="en-GB" dirty="0"/>
          </a:p>
        </p:txBody>
      </p:sp>
    </p:spTree>
    <p:extLst>
      <p:ext uri="{BB962C8B-B14F-4D97-AF65-F5344CB8AC3E}">
        <p14:creationId xmlns:p14="http://schemas.microsoft.com/office/powerpoint/2010/main" val="3020148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Date Placeholder 3"/>
          <p:cNvSpPr>
            <a:spLocks noGrp="1"/>
          </p:cNvSpPr>
          <p:nvPr>
            <p:ph type="dt" idx="10"/>
          </p:nvPr>
        </p:nvSpPr>
        <p:spPr/>
        <p:txBody>
          <a:bodyPr/>
          <a:lstStyle/>
          <a:p>
            <a:r>
              <a:rPr lang="en-GB" dirty="0"/>
              <a:t>April 2020</a:t>
            </a:r>
          </a:p>
        </p:txBody>
      </p:sp>
      <p:sp>
        <p:nvSpPr>
          <p:cNvPr id="5" name="Slide Number Placeholder 4"/>
          <p:cNvSpPr>
            <a:spLocks noGrp="1"/>
          </p:cNvSpPr>
          <p:nvPr>
            <p:ph type="sldNum" sz="quarter" idx="11"/>
          </p:nvPr>
        </p:nvSpPr>
        <p:spPr/>
        <p:txBody>
          <a:bodyPr/>
          <a:lstStyle/>
          <a:p>
            <a:fld id="{3378AAFC-4B30-4204-9849-0711C279DE3B}" type="slidenum">
              <a:rPr lang="en-GB" smtClean="0"/>
              <a:t>3</a:t>
            </a:fld>
            <a:endParaRPr lang="en-GB" dirty="0"/>
          </a:p>
        </p:txBody>
      </p:sp>
    </p:spTree>
    <p:extLst>
      <p:ext uri="{BB962C8B-B14F-4D97-AF65-F5344CB8AC3E}">
        <p14:creationId xmlns:p14="http://schemas.microsoft.com/office/powerpoint/2010/main" val="2944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378AAFC-4B30-4204-9849-0711C279DE3B}" type="slidenum">
              <a:rPr lang="en-GB" smtClean="0"/>
              <a:t>4</a:t>
            </a:fld>
            <a:endParaRPr lang="en-GB" dirty="0"/>
          </a:p>
        </p:txBody>
      </p:sp>
    </p:spTree>
    <p:extLst>
      <p:ext uri="{BB962C8B-B14F-4D97-AF65-F5344CB8AC3E}">
        <p14:creationId xmlns:p14="http://schemas.microsoft.com/office/powerpoint/2010/main" val="166285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0" dirty="0">
              <a:latin typeface="Arial Narrow" panose="020B0606020202030204" pitchFamily="34" charset="0"/>
            </a:endParaRPr>
          </a:p>
          <a:p>
            <a:endParaRPr lang="en-US" dirty="0"/>
          </a:p>
        </p:txBody>
      </p:sp>
      <p:sp>
        <p:nvSpPr>
          <p:cNvPr id="4" name="Date Placeholder 3"/>
          <p:cNvSpPr>
            <a:spLocks noGrp="1"/>
          </p:cNvSpPr>
          <p:nvPr>
            <p:ph type="dt" idx="10"/>
          </p:nvPr>
        </p:nvSpPr>
        <p:spPr/>
        <p:txBody>
          <a:bodyPr/>
          <a:lstStyle/>
          <a:p>
            <a:r>
              <a:rPr lang="en-GB" dirty="0"/>
              <a:t>April 2020</a:t>
            </a:r>
          </a:p>
        </p:txBody>
      </p:sp>
      <p:sp>
        <p:nvSpPr>
          <p:cNvPr id="5" name="Slide Number Placeholder 4"/>
          <p:cNvSpPr>
            <a:spLocks noGrp="1"/>
          </p:cNvSpPr>
          <p:nvPr>
            <p:ph type="sldNum" sz="quarter" idx="11"/>
          </p:nvPr>
        </p:nvSpPr>
        <p:spPr/>
        <p:txBody>
          <a:bodyPr/>
          <a:lstStyle/>
          <a:p>
            <a:fld id="{3378AAFC-4B30-4204-9849-0711C279DE3B}" type="slidenum">
              <a:rPr lang="en-GB" smtClean="0"/>
              <a:t>5</a:t>
            </a:fld>
            <a:endParaRPr lang="en-GB" dirty="0"/>
          </a:p>
        </p:txBody>
      </p:sp>
    </p:spTree>
    <p:extLst>
      <p:ext uri="{BB962C8B-B14F-4D97-AF65-F5344CB8AC3E}">
        <p14:creationId xmlns:p14="http://schemas.microsoft.com/office/powerpoint/2010/main" val="4018679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i="0" dirty="0">
              <a:latin typeface="Arial Narrow" panose="020B0606020202030204" pitchFamily="34" charset="0"/>
            </a:endParaRPr>
          </a:p>
          <a:p>
            <a:endParaRPr lang="en-US" dirty="0"/>
          </a:p>
        </p:txBody>
      </p:sp>
      <p:sp>
        <p:nvSpPr>
          <p:cNvPr id="4" name="Date Placeholder 3"/>
          <p:cNvSpPr>
            <a:spLocks noGrp="1"/>
          </p:cNvSpPr>
          <p:nvPr>
            <p:ph type="dt" idx="10"/>
          </p:nvPr>
        </p:nvSpPr>
        <p:spPr/>
        <p:txBody>
          <a:bodyPr/>
          <a:lstStyle/>
          <a:p>
            <a:r>
              <a:rPr lang="en-GB" dirty="0"/>
              <a:t>April 2020</a:t>
            </a:r>
          </a:p>
        </p:txBody>
      </p:sp>
      <p:sp>
        <p:nvSpPr>
          <p:cNvPr id="5" name="Slide Number Placeholder 4"/>
          <p:cNvSpPr>
            <a:spLocks noGrp="1"/>
          </p:cNvSpPr>
          <p:nvPr>
            <p:ph type="sldNum" sz="quarter" idx="11"/>
          </p:nvPr>
        </p:nvSpPr>
        <p:spPr/>
        <p:txBody>
          <a:bodyPr/>
          <a:lstStyle/>
          <a:p>
            <a:fld id="{3378AAFC-4B30-4204-9849-0711C279DE3B}" type="slidenum">
              <a:rPr lang="en-GB" smtClean="0"/>
              <a:t>6</a:t>
            </a:fld>
            <a:endParaRPr lang="en-GB" dirty="0"/>
          </a:p>
        </p:txBody>
      </p:sp>
    </p:spTree>
    <p:extLst>
      <p:ext uri="{BB962C8B-B14F-4D97-AF65-F5344CB8AC3E}">
        <p14:creationId xmlns:p14="http://schemas.microsoft.com/office/powerpoint/2010/main" val="309318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Date Placeholder 3"/>
          <p:cNvSpPr>
            <a:spLocks noGrp="1"/>
          </p:cNvSpPr>
          <p:nvPr>
            <p:ph type="dt" idx="10"/>
          </p:nvPr>
        </p:nvSpPr>
        <p:spPr/>
        <p:txBody>
          <a:bodyPr/>
          <a:lstStyle/>
          <a:p>
            <a:r>
              <a:rPr lang="en-GB" dirty="0"/>
              <a:t>April 2020</a:t>
            </a:r>
          </a:p>
        </p:txBody>
      </p:sp>
      <p:sp>
        <p:nvSpPr>
          <p:cNvPr id="5" name="Slide Number Placeholder 4"/>
          <p:cNvSpPr>
            <a:spLocks noGrp="1"/>
          </p:cNvSpPr>
          <p:nvPr>
            <p:ph type="sldNum" sz="quarter" idx="11"/>
          </p:nvPr>
        </p:nvSpPr>
        <p:spPr/>
        <p:txBody>
          <a:bodyPr/>
          <a:lstStyle/>
          <a:p>
            <a:fld id="{3378AAFC-4B30-4204-9849-0711C279DE3B}" type="slidenum">
              <a:rPr lang="en-GB" smtClean="0"/>
              <a:t>7</a:t>
            </a:fld>
            <a:endParaRPr lang="en-GB" dirty="0"/>
          </a:p>
        </p:txBody>
      </p:sp>
    </p:spTree>
    <p:extLst>
      <p:ext uri="{BB962C8B-B14F-4D97-AF65-F5344CB8AC3E}">
        <p14:creationId xmlns:p14="http://schemas.microsoft.com/office/powerpoint/2010/main" val="3942493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378AAFC-4B30-4204-9849-0711C279DE3B}" type="slidenum">
              <a:rPr lang="en-GB" smtClean="0"/>
              <a:t>8</a:t>
            </a:fld>
            <a:endParaRPr lang="en-GB" dirty="0"/>
          </a:p>
        </p:txBody>
      </p:sp>
    </p:spTree>
    <p:extLst>
      <p:ext uri="{BB962C8B-B14F-4D97-AF65-F5344CB8AC3E}">
        <p14:creationId xmlns:p14="http://schemas.microsoft.com/office/powerpoint/2010/main" val="1850175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1160463"/>
            <a:ext cx="5565775" cy="313213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378AAFC-4B30-4204-9849-0711C279DE3B}" type="slidenum">
              <a:rPr lang="en-GB" smtClean="0"/>
              <a:t>9</a:t>
            </a:fld>
            <a:endParaRPr lang="en-GB" dirty="0"/>
          </a:p>
        </p:txBody>
      </p:sp>
    </p:spTree>
    <p:extLst>
      <p:ext uri="{BB962C8B-B14F-4D97-AF65-F5344CB8AC3E}">
        <p14:creationId xmlns:p14="http://schemas.microsoft.com/office/powerpoint/2010/main" val="40258412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creen (1)">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bwMode="hidden">
          <a:xfrm>
            <a:off x="0" y="5467149"/>
            <a:ext cx="12192000" cy="1401882"/>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5486400"/>
          </a:xfrm>
          <a:prstGeom prst="rect">
            <a:avLst/>
          </a:prstGeom>
        </p:spPr>
      </p:pic>
      <p:sp>
        <p:nvSpPr>
          <p:cNvPr id="10" name="Text Placeholder 9"/>
          <p:cNvSpPr>
            <a:spLocks noGrp="1"/>
          </p:cNvSpPr>
          <p:nvPr>
            <p:ph type="body" sz="quarter" idx="13" hasCustomPrompt="1"/>
          </p:nvPr>
        </p:nvSpPr>
        <p:spPr>
          <a:xfrm>
            <a:off x="5280001" y="954001"/>
            <a:ext cx="6353567" cy="2062213"/>
          </a:xfrm>
        </p:spPr>
        <p:txBody>
          <a:bodyPr/>
          <a:lstStyle>
            <a:lvl1pPr algn="l">
              <a:defRPr sz="3000" baseline="0"/>
            </a:lvl1pPr>
            <a:lvl2pPr algn="l">
              <a:spcBef>
                <a:spcPts val="1200"/>
              </a:spcBef>
              <a:defRPr sz="2000"/>
            </a:lvl2pPr>
            <a:lvl3pPr algn="l">
              <a:spcBef>
                <a:spcPts val="0"/>
              </a:spcBef>
              <a:defRPr sz="2000"/>
            </a:lvl3pPr>
            <a:lvl4pPr algn="l">
              <a:spcBef>
                <a:spcPts val="0"/>
              </a:spcBef>
              <a:defRPr sz="2000"/>
            </a:lvl4pPr>
            <a:lvl5pPr algn="l">
              <a:spcBef>
                <a:spcPts val="0"/>
              </a:spcBef>
              <a:defRPr sz="2000"/>
            </a:lvl5pPr>
          </a:lstStyle>
          <a:p>
            <a:pPr lvl="0"/>
            <a:r>
              <a:rPr lang="en-US" dirty="0"/>
              <a:t>Arial 30pt presentation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4" hasCustomPrompt="1"/>
          </p:nvPr>
        </p:nvSpPr>
        <p:spPr>
          <a:xfrm>
            <a:off x="588934" y="5871326"/>
            <a:ext cx="7586133" cy="298469"/>
          </a:xfrm>
        </p:spPr>
        <p:txBody>
          <a:bodyPr/>
          <a:lstStyle>
            <a:lvl1pPr algn="l">
              <a:defRPr sz="1600" baseline="0">
                <a:solidFill>
                  <a:srgbClr val="FFFFFF"/>
                </a:solidFill>
              </a:defRPr>
            </a:lvl1pPr>
            <a:lvl2pPr>
              <a:spcBef>
                <a:spcPts val="1200"/>
              </a:spcBef>
              <a:defRPr sz="1600"/>
            </a:lvl2pPr>
            <a:lvl3pPr>
              <a:spcBef>
                <a:spcPts val="0"/>
              </a:spcBef>
              <a:defRPr sz="1600"/>
            </a:lvl3pPr>
            <a:lvl4pPr>
              <a:spcBef>
                <a:spcPts val="0"/>
              </a:spcBef>
              <a:defRPr sz="1600"/>
            </a:lvl4pPr>
            <a:lvl5pPr>
              <a:spcBef>
                <a:spcPts val="0"/>
              </a:spcBef>
              <a:defRPr sz="1600"/>
            </a:lvl5pPr>
          </a:lstStyle>
          <a:p>
            <a:pPr lvl="0"/>
            <a:r>
              <a:rPr lang="en-US" dirty="0"/>
              <a:t>Arial 16pt presenter name</a:t>
            </a:r>
          </a:p>
        </p:txBody>
      </p:sp>
      <p:sp>
        <p:nvSpPr>
          <p:cNvPr id="12" name="Text Placeholder 9"/>
          <p:cNvSpPr>
            <a:spLocks noGrp="1"/>
          </p:cNvSpPr>
          <p:nvPr>
            <p:ph type="body" sz="quarter" idx="15" hasCustomPrompt="1"/>
          </p:nvPr>
        </p:nvSpPr>
        <p:spPr>
          <a:xfrm>
            <a:off x="588934" y="6210001"/>
            <a:ext cx="7586133" cy="314625"/>
          </a:xfrm>
        </p:spPr>
        <p:txBody>
          <a:bodyPr/>
          <a:lstStyle>
            <a:lvl1pPr algn="l">
              <a:defRPr sz="1200" baseline="0">
                <a:solidFill>
                  <a:srgbClr val="FFFFFF"/>
                </a:solidFill>
              </a:defRPr>
            </a:lvl1pPr>
            <a:lvl2pPr>
              <a:spcBef>
                <a:spcPts val="1200"/>
              </a:spcBef>
              <a:defRPr sz="1600"/>
            </a:lvl2pPr>
            <a:lvl3pPr>
              <a:spcBef>
                <a:spcPts val="0"/>
              </a:spcBef>
              <a:defRPr sz="1600"/>
            </a:lvl3pPr>
            <a:lvl4pPr>
              <a:spcBef>
                <a:spcPts val="0"/>
              </a:spcBef>
              <a:defRPr sz="1600"/>
            </a:lvl4pPr>
            <a:lvl5pPr>
              <a:spcBef>
                <a:spcPts val="0"/>
              </a:spcBef>
              <a:defRPr sz="1600"/>
            </a:lvl5pPr>
          </a:lstStyle>
          <a:p>
            <a:r>
              <a:rPr lang="en-US" dirty="0"/>
              <a:t>Date | RBC Dominion Securities Inc. </a:t>
            </a:r>
            <a:endParaRPr lang="en-GB" dirty="0"/>
          </a:p>
        </p:txBody>
      </p:sp>
      <p:sp>
        <p:nvSpPr>
          <p:cNvPr id="9" name="TextBox 8"/>
          <p:cNvSpPr txBox="1"/>
          <p:nvPr userDrawn="1"/>
        </p:nvSpPr>
        <p:spPr>
          <a:xfrm>
            <a:off x="406400" y="190500"/>
            <a:ext cx="11243733" cy="523220"/>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dirty="0"/>
              <a:t>RBC Dominion Securities Inc. </a:t>
            </a:r>
            <a:endParaRPr lang="en-GB" sz="1600" dirty="0"/>
          </a:p>
          <a:p>
            <a:endParaRPr lang="en-US" sz="1200" dirty="0"/>
          </a:p>
        </p:txBody>
      </p:sp>
      <p:pic>
        <p:nvPicPr>
          <p:cNvPr id="15" name="Picture 14" descr="WM_DS_LogoDes_H_pmsR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16281" y="5851302"/>
            <a:ext cx="3828176" cy="652530"/>
          </a:xfrm>
          <a:prstGeom prst="rect">
            <a:avLst/>
          </a:prstGeom>
        </p:spPr>
      </p:pic>
    </p:spTree>
    <p:extLst>
      <p:ext uri="{BB962C8B-B14F-4D97-AF65-F5344CB8AC3E}">
        <p14:creationId xmlns:p14="http://schemas.microsoft.com/office/powerpoint/2010/main" val="4184729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55715" y="280800"/>
            <a:ext cx="11077252" cy="363600"/>
          </a:xfrm>
        </p:spPr>
        <p:txBody>
          <a:bodyPr/>
          <a:lstStyle/>
          <a:p>
            <a:r>
              <a:rPr lang="en-US"/>
              <a:t>Click to edit Master title style</a:t>
            </a:r>
            <a:endParaRPr lang="en-US" dirty="0"/>
          </a:p>
        </p:txBody>
      </p:sp>
      <p:sp>
        <p:nvSpPr>
          <p:cNvPr id="7" name="Date Placeholder 6"/>
          <p:cNvSpPr>
            <a:spLocks noGrp="1"/>
          </p:cNvSpPr>
          <p:nvPr>
            <p:ph type="dt" sz="half" idx="10"/>
          </p:nvPr>
        </p:nvSpPr>
        <p:spPr/>
        <p:txBody>
          <a:bodyPr/>
          <a:lstStyle/>
          <a:p>
            <a:fld id="{258A91E3-5EFA-46ED-97A5-D45C3D6A9C3C}" type="datetime5">
              <a:rPr lang="en-US" smtClean="0"/>
              <a:t>13-Jul-20</a:t>
            </a:fld>
            <a:endParaRPr lang="en-GB" dirty="0"/>
          </a:p>
        </p:txBody>
      </p:sp>
      <p:sp>
        <p:nvSpPr>
          <p:cNvPr id="8" name="Slide Number Placeholder 7"/>
          <p:cNvSpPr>
            <a:spLocks noGrp="1"/>
          </p:cNvSpPr>
          <p:nvPr>
            <p:ph type="sldNum" sz="quarter" idx="11"/>
          </p:nvPr>
        </p:nvSpPr>
        <p:spPr/>
        <p:txBody>
          <a:bodyPr/>
          <a:lstStyle/>
          <a:p>
            <a:fld id="{25B621E3-93B7-4D21-B912-57376FAAC5A7}" type="slidenum">
              <a:rPr lang="en-GB" smtClean="0"/>
              <a:pPr/>
              <a:t>‹#›</a:t>
            </a:fld>
            <a:endParaRPr lang="en-GB" dirty="0"/>
          </a:p>
        </p:txBody>
      </p:sp>
      <p:sp>
        <p:nvSpPr>
          <p:cNvPr id="9" name="Text Placeholder 2"/>
          <p:cNvSpPr>
            <a:spLocks noGrp="1"/>
          </p:cNvSpPr>
          <p:nvPr>
            <p:ph type="body" idx="13" hasCustomPrompt="1"/>
          </p:nvPr>
        </p:nvSpPr>
        <p:spPr>
          <a:xfrm>
            <a:off x="558567" y="685800"/>
            <a:ext cx="11074399" cy="375974"/>
          </a:xfrm>
        </p:spPr>
        <p:txBody>
          <a:bodyPr>
            <a:noAutofit/>
          </a:bodyPr>
          <a:lstStyle>
            <a:lvl1pPr marL="0" indent="0">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Page sub-title Arial 20pt, single line space</a:t>
            </a:r>
          </a:p>
        </p:txBody>
      </p:sp>
      <p:sp>
        <p:nvSpPr>
          <p:cNvPr id="4" name="Table Placeholder 3"/>
          <p:cNvSpPr>
            <a:spLocks noGrp="1"/>
          </p:cNvSpPr>
          <p:nvPr>
            <p:ph type="tbl" sz="quarter" idx="14"/>
          </p:nvPr>
        </p:nvSpPr>
        <p:spPr>
          <a:xfrm>
            <a:off x="575734" y="1449389"/>
            <a:ext cx="11053233" cy="4319587"/>
          </a:xfrm>
        </p:spPr>
        <p:txBody>
          <a:bodyPr/>
          <a:lstStyle>
            <a:lvl1pPr>
              <a:defRPr sz="1200"/>
            </a:lvl1pPr>
          </a:lstStyle>
          <a:p>
            <a:r>
              <a:rPr lang="en-US" dirty="0"/>
              <a:t>Click icon to add table</a:t>
            </a:r>
            <a:endParaRPr lang="en-GB" dirty="0"/>
          </a:p>
        </p:txBody>
      </p:sp>
      <p:sp>
        <p:nvSpPr>
          <p:cNvPr id="3" name="Footer Placeholder 2"/>
          <p:cNvSpPr>
            <a:spLocks noGrp="1"/>
          </p:cNvSpPr>
          <p:nvPr>
            <p:ph type="ftr" sz="quarter" idx="15"/>
          </p:nvPr>
        </p:nvSpPr>
        <p:spPr/>
        <p:txBody>
          <a:bodyPr/>
          <a:lstStyle/>
          <a:p>
            <a:r>
              <a:rPr lang="en-US" dirty="0"/>
              <a:t>RBC Dominion Securities Inc.  |  Portfolio Advisory Group</a:t>
            </a:r>
            <a:endParaRPr lang="en-GB" dirty="0"/>
          </a:p>
        </p:txBody>
      </p:sp>
    </p:spTree>
    <p:extLst>
      <p:ext uri="{BB962C8B-B14F-4D97-AF65-F5344CB8AC3E}">
        <p14:creationId xmlns:p14="http://schemas.microsoft.com/office/powerpoint/2010/main" val="427625380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75733" y="1396800"/>
            <a:ext cx="5184000" cy="4372175"/>
          </a:xfrm>
        </p:spPr>
        <p:txBody>
          <a:bodyPr/>
          <a:lstStyle>
            <a:lvl1pPr>
              <a:spcBef>
                <a:spcPts val="600"/>
              </a:spcBef>
              <a:spcAft>
                <a:spcPts val="1200"/>
              </a:spcAft>
              <a:defRPr/>
            </a:lvl1pPr>
            <a:lvl2pPr marL="144000" indent="-144000">
              <a:spcBef>
                <a:spcPts val="0"/>
              </a:spcBef>
              <a:spcAft>
                <a:spcPts val="1200"/>
              </a:spcAft>
              <a:buClr>
                <a:srgbClr val="002567"/>
              </a:buClr>
              <a:buFont typeface="Arial" panose="020B0604020202020204" pitchFamily="34" charset="0"/>
              <a:buChar char="•"/>
              <a:defRPr/>
            </a:lvl2pPr>
            <a:lvl3pPr marL="288000" indent="-144000">
              <a:spcBef>
                <a:spcPts val="0"/>
              </a:spcBef>
              <a:spcAft>
                <a:spcPts val="1200"/>
              </a:spcAft>
              <a:buClr>
                <a:srgbClr val="4B4F54"/>
              </a:buClr>
              <a:buFont typeface="Arial" panose="020B0604020202020204" pitchFamily="34" charset="0"/>
              <a:buChar char="-"/>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6143250-051C-4F20-A13E-D1AC1D58CD36}" type="datetime5">
              <a:rPr lang="en-US" smtClean="0"/>
              <a:t>13-Jul-20</a:t>
            </a:fld>
            <a:endParaRPr lang="en-GB" dirty="0"/>
          </a:p>
        </p:txBody>
      </p:sp>
      <p:sp>
        <p:nvSpPr>
          <p:cNvPr id="8" name="Slide Number Placeholder 7"/>
          <p:cNvSpPr>
            <a:spLocks noGrp="1"/>
          </p:cNvSpPr>
          <p:nvPr>
            <p:ph type="sldNum" sz="quarter" idx="11"/>
          </p:nvPr>
        </p:nvSpPr>
        <p:spPr/>
        <p:txBody>
          <a:bodyPr/>
          <a:lstStyle/>
          <a:p>
            <a:fld id="{25B621E3-93B7-4D21-B912-57376FAAC5A7}" type="slidenum">
              <a:rPr lang="en-GB" smtClean="0"/>
              <a:pPr/>
              <a:t>‹#›</a:t>
            </a:fld>
            <a:endParaRPr lang="en-GB" dirty="0"/>
          </a:p>
        </p:txBody>
      </p:sp>
      <p:sp>
        <p:nvSpPr>
          <p:cNvPr id="9" name="Text Placeholder 2"/>
          <p:cNvSpPr>
            <a:spLocks noGrp="1"/>
          </p:cNvSpPr>
          <p:nvPr>
            <p:ph type="body" idx="13" hasCustomPrompt="1"/>
          </p:nvPr>
        </p:nvSpPr>
        <p:spPr>
          <a:xfrm>
            <a:off x="541866" y="685800"/>
            <a:ext cx="11074399" cy="375974"/>
          </a:xfrm>
        </p:spPr>
        <p:txBody>
          <a:bodyPr>
            <a:noAutofit/>
          </a:bodyPr>
          <a:lstStyle>
            <a:lvl1pPr marL="0" indent="0">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Page sub-title Arial 20pt, single line space</a:t>
            </a:r>
          </a:p>
        </p:txBody>
      </p:sp>
      <p:sp>
        <p:nvSpPr>
          <p:cNvPr id="5" name="Table Placeholder 4"/>
          <p:cNvSpPr>
            <a:spLocks noGrp="1"/>
          </p:cNvSpPr>
          <p:nvPr>
            <p:ph type="tbl" sz="quarter" idx="14"/>
          </p:nvPr>
        </p:nvSpPr>
        <p:spPr>
          <a:xfrm>
            <a:off x="6096000" y="1449389"/>
            <a:ext cx="5545667" cy="4319587"/>
          </a:xfrm>
        </p:spPr>
        <p:txBody>
          <a:bodyPr/>
          <a:lstStyle>
            <a:lvl1pPr>
              <a:defRPr sz="1200"/>
            </a:lvl1pPr>
          </a:lstStyle>
          <a:p>
            <a:r>
              <a:rPr lang="en-US" dirty="0"/>
              <a:t>Click icon to add table</a:t>
            </a:r>
            <a:endParaRPr lang="en-GB" dirty="0"/>
          </a:p>
        </p:txBody>
      </p:sp>
      <p:sp>
        <p:nvSpPr>
          <p:cNvPr id="4" name="Footer Placeholder 3"/>
          <p:cNvSpPr>
            <a:spLocks noGrp="1"/>
          </p:cNvSpPr>
          <p:nvPr>
            <p:ph type="ftr" sz="quarter" idx="15"/>
          </p:nvPr>
        </p:nvSpPr>
        <p:spPr/>
        <p:txBody>
          <a:bodyPr/>
          <a:lstStyle/>
          <a:p>
            <a:r>
              <a:rPr lang="en-US" dirty="0"/>
              <a:t>RBC Dominion Securities Inc.  |  Portfolio Advisory Group</a:t>
            </a:r>
            <a:endParaRPr lang="en-GB" dirty="0"/>
          </a:p>
        </p:txBody>
      </p:sp>
    </p:spTree>
    <p:extLst>
      <p:ext uri="{BB962C8B-B14F-4D97-AF65-F5344CB8AC3E}">
        <p14:creationId xmlns:p14="http://schemas.microsoft.com/office/powerpoint/2010/main" val="29763380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6"/>
          <p:cNvSpPr>
            <a:spLocks noGrp="1"/>
          </p:cNvSpPr>
          <p:nvPr>
            <p:ph type="dt" sz="half" idx="10"/>
          </p:nvPr>
        </p:nvSpPr>
        <p:spPr/>
        <p:txBody>
          <a:bodyPr/>
          <a:lstStyle/>
          <a:p>
            <a:fld id="{6F41DC4A-5AA1-4112-B84A-B6EB4073111A}" type="datetime5">
              <a:rPr lang="en-US" smtClean="0"/>
              <a:t>13-Jul-20</a:t>
            </a:fld>
            <a:endParaRPr lang="en-GB" dirty="0"/>
          </a:p>
        </p:txBody>
      </p:sp>
      <p:sp>
        <p:nvSpPr>
          <p:cNvPr id="8" name="Slide Number Placeholder 7"/>
          <p:cNvSpPr>
            <a:spLocks noGrp="1"/>
          </p:cNvSpPr>
          <p:nvPr>
            <p:ph type="sldNum" sz="quarter" idx="11"/>
          </p:nvPr>
        </p:nvSpPr>
        <p:spPr/>
        <p:txBody>
          <a:bodyPr/>
          <a:lstStyle/>
          <a:p>
            <a:fld id="{25B621E3-93B7-4D21-B912-57376FAAC5A7}" type="slidenum">
              <a:rPr lang="en-GB" smtClean="0"/>
              <a:pPr/>
              <a:t>‹#›</a:t>
            </a:fld>
            <a:endParaRPr lang="en-GB" dirty="0"/>
          </a:p>
        </p:txBody>
      </p:sp>
      <p:sp>
        <p:nvSpPr>
          <p:cNvPr id="5" name="Chart Placeholder 4"/>
          <p:cNvSpPr>
            <a:spLocks noGrp="1"/>
          </p:cNvSpPr>
          <p:nvPr>
            <p:ph type="chart" sz="quarter" idx="14"/>
          </p:nvPr>
        </p:nvSpPr>
        <p:spPr>
          <a:xfrm>
            <a:off x="575734" y="794085"/>
            <a:ext cx="11040533" cy="4974891"/>
          </a:xfrm>
        </p:spPr>
        <p:txBody>
          <a:bodyPr/>
          <a:lstStyle>
            <a:lvl1pPr>
              <a:defRPr sz="1200"/>
            </a:lvl1pPr>
          </a:lstStyle>
          <a:p>
            <a:r>
              <a:rPr lang="en-US" dirty="0"/>
              <a:t>Click icon to add chart</a:t>
            </a:r>
            <a:endParaRPr lang="en-GB" dirty="0"/>
          </a:p>
        </p:txBody>
      </p:sp>
      <p:sp>
        <p:nvSpPr>
          <p:cNvPr id="3" name="Footer Placeholder 2"/>
          <p:cNvSpPr>
            <a:spLocks noGrp="1"/>
          </p:cNvSpPr>
          <p:nvPr>
            <p:ph type="ftr" sz="quarter" idx="15"/>
          </p:nvPr>
        </p:nvSpPr>
        <p:spPr/>
        <p:txBody>
          <a:bodyPr/>
          <a:lstStyle/>
          <a:p>
            <a:r>
              <a:rPr lang="en-US" dirty="0"/>
              <a:t>RBC Dominion Securities Inc.  |  Portfolio Advisory Group</a:t>
            </a:r>
            <a:endParaRPr lang="en-GB" dirty="0"/>
          </a:p>
        </p:txBody>
      </p:sp>
    </p:spTree>
    <p:extLst>
      <p:ext uri="{BB962C8B-B14F-4D97-AF65-F5344CB8AC3E}">
        <p14:creationId xmlns:p14="http://schemas.microsoft.com/office/powerpoint/2010/main" val="31666191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harts, Text, Note">
    <p:spTree>
      <p:nvGrpSpPr>
        <p:cNvPr id="1" name=""/>
        <p:cNvGrpSpPr/>
        <p:nvPr/>
      </p:nvGrpSpPr>
      <p:grpSpPr>
        <a:xfrm>
          <a:off x="0" y="0"/>
          <a:ext cx="0" cy="0"/>
          <a:chOff x="0" y="0"/>
          <a:chExt cx="0" cy="0"/>
        </a:xfrm>
      </p:grpSpPr>
      <p:sp>
        <p:nvSpPr>
          <p:cNvPr id="2" name="Title 1"/>
          <p:cNvSpPr>
            <a:spLocks noGrp="1"/>
          </p:cNvSpPr>
          <p:nvPr>
            <p:ph type="title"/>
          </p:nvPr>
        </p:nvSpPr>
        <p:spPr>
          <a:xfrm>
            <a:off x="539015" y="280800"/>
            <a:ext cx="10620053" cy="363600"/>
          </a:xfrm>
        </p:spPr>
        <p:txBody>
          <a:bodyPr/>
          <a:lstStyle/>
          <a:p>
            <a:r>
              <a:rPr lang="en-US"/>
              <a:t>Click to edit Master title style</a:t>
            </a:r>
            <a:endParaRPr lang="en-US" dirty="0"/>
          </a:p>
        </p:txBody>
      </p:sp>
      <p:sp>
        <p:nvSpPr>
          <p:cNvPr id="7" name="Date Placeholder 6"/>
          <p:cNvSpPr>
            <a:spLocks noGrp="1"/>
          </p:cNvSpPr>
          <p:nvPr>
            <p:ph type="dt" sz="half" idx="10"/>
          </p:nvPr>
        </p:nvSpPr>
        <p:spPr/>
        <p:txBody>
          <a:bodyPr/>
          <a:lstStyle/>
          <a:p>
            <a:fld id="{42454F0C-5DD1-48C2-9D8D-9D720A39B61D}" type="datetime5">
              <a:rPr lang="en-US" smtClean="0"/>
              <a:t>13-Jul-20</a:t>
            </a:fld>
            <a:endParaRPr lang="en-GB" dirty="0"/>
          </a:p>
        </p:txBody>
      </p:sp>
      <p:sp>
        <p:nvSpPr>
          <p:cNvPr id="8" name="Slide Number Placeholder 7"/>
          <p:cNvSpPr>
            <a:spLocks noGrp="1"/>
          </p:cNvSpPr>
          <p:nvPr>
            <p:ph type="sldNum" sz="quarter" idx="11"/>
          </p:nvPr>
        </p:nvSpPr>
        <p:spPr/>
        <p:txBody>
          <a:bodyPr/>
          <a:lstStyle/>
          <a:p>
            <a:fld id="{25B621E3-93B7-4D21-B912-57376FAAC5A7}" type="slidenum">
              <a:rPr lang="en-GB" smtClean="0"/>
              <a:pPr/>
              <a:t>‹#›</a:t>
            </a:fld>
            <a:endParaRPr lang="en-GB" dirty="0"/>
          </a:p>
        </p:txBody>
      </p:sp>
      <p:sp>
        <p:nvSpPr>
          <p:cNvPr id="9" name="Text Placeholder 2"/>
          <p:cNvSpPr>
            <a:spLocks noGrp="1"/>
          </p:cNvSpPr>
          <p:nvPr>
            <p:ph type="body" idx="13" hasCustomPrompt="1"/>
          </p:nvPr>
        </p:nvSpPr>
        <p:spPr>
          <a:xfrm>
            <a:off x="541866" y="685800"/>
            <a:ext cx="11074399" cy="375974"/>
          </a:xfrm>
        </p:spPr>
        <p:txBody>
          <a:bodyPr>
            <a:noAutofit/>
          </a:bodyPr>
          <a:lstStyle>
            <a:lvl1pPr marL="0" indent="0">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Page sub-title Arial 20pt, single line space</a:t>
            </a:r>
          </a:p>
        </p:txBody>
      </p:sp>
      <p:sp>
        <p:nvSpPr>
          <p:cNvPr id="5" name="Chart Placeholder 4"/>
          <p:cNvSpPr>
            <a:spLocks noGrp="1"/>
          </p:cNvSpPr>
          <p:nvPr>
            <p:ph type="chart" sz="quarter" idx="14"/>
          </p:nvPr>
        </p:nvSpPr>
        <p:spPr>
          <a:xfrm>
            <a:off x="575734" y="3778702"/>
            <a:ext cx="3456517" cy="1979612"/>
          </a:xfrm>
        </p:spPr>
        <p:txBody>
          <a:bodyPr/>
          <a:lstStyle>
            <a:lvl1pPr>
              <a:defRPr sz="1200"/>
            </a:lvl1pPr>
          </a:lstStyle>
          <a:p>
            <a:r>
              <a:rPr lang="en-US" dirty="0"/>
              <a:t>Click icon to add chart</a:t>
            </a:r>
            <a:endParaRPr lang="en-GB" dirty="0"/>
          </a:p>
        </p:txBody>
      </p:sp>
      <p:sp>
        <p:nvSpPr>
          <p:cNvPr id="10" name="Chart Placeholder 4"/>
          <p:cNvSpPr>
            <a:spLocks noGrp="1"/>
          </p:cNvSpPr>
          <p:nvPr>
            <p:ph type="chart" sz="quarter" idx="15"/>
          </p:nvPr>
        </p:nvSpPr>
        <p:spPr>
          <a:xfrm>
            <a:off x="575734" y="1467507"/>
            <a:ext cx="3456517" cy="1979612"/>
          </a:xfrm>
        </p:spPr>
        <p:txBody>
          <a:bodyPr/>
          <a:lstStyle>
            <a:lvl1pPr>
              <a:defRPr sz="1200"/>
            </a:lvl1pPr>
          </a:lstStyle>
          <a:p>
            <a:r>
              <a:rPr lang="en-US" dirty="0"/>
              <a:t>Click icon to add chart</a:t>
            </a:r>
            <a:endParaRPr lang="en-GB" dirty="0"/>
          </a:p>
        </p:txBody>
      </p:sp>
      <p:sp>
        <p:nvSpPr>
          <p:cNvPr id="11" name="Content Placeholder 2"/>
          <p:cNvSpPr>
            <a:spLocks noGrp="1"/>
          </p:cNvSpPr>
          <p:nvPr>
            <p:ph idx="1"/>
          </p:nvPr>
        </p:nvSpPr>
        <p:spPr>
          <a:xfrm>
            <a:off x="4320117" y="1396800"/>
            <a:ext cx="7296147" cy="3365859"/>
          </a:xfrm>
        </p:spPr>
        <p:txBody>
          <a:bodyPr/>
          <a:lstStyle>
            <a:lvl1pPr>
              <a:spcBef>
                <a:spcPts val="600"/>
              </a:spcBef>
              <a:spcAft>
                <a:spcPts val="1200"/>
              </a:spcAft>
              <a:defRPr/>
            </a:lvl1pPr>
            <a:lvl2pPr marL="144000" indent="-144000">
              <a:spcBef>
                <a:spcPts val="0"/>
              </a:spcBef>
              <a:spcAft>
                <a:spcPts val="1200"/>
              </a:spcAft>
              <a:buClr>
                <a:srgbClr val="002567"/>
              </a:buClr>
              <a:buFont typeface="Arial" panose="020B0604020202020204" pitchFamily="34" charset="0"/>
              <a:buChar char="•"/>
              <a:defRPr/>
            </a:lvl2pPr>
            <a:lvl3pPr marL="288000" indent="-144000">
              <a:spcBef>
                <a:spcPts val="0"/>
              </a:spcBef>
              <a:spcAft>
                <a:spcPts val="1200"/>
              </a:spcAft>
              <a:buClr>
                <a:srgbClr val="4B4F54"/>
              </a:buClr>
              <a:buFont typeface="Arial" panose="020B0604020202020204" pitchFamily="34" charset="0"/>
              <a:buChar char="-"/>
              <a:defRPr/>
            </a:lvl3pPr>
            <a:lvl4pPr>
              <a:spcBef>
                <a:spcPts val="0"/>
              </a:spcBef>
              <a:spcAft>
                <a:spcPts val="1200"/>
              </a:spcAft>
              <a:defRPr/>
            </a:lvl4pPr>
            <a:lvl5pPr>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0"/>
          <p:cNvSpPr>
            <a:spLocks noGrp="1"/>
          </p:cNvSpPr>
          <p:nvPr>
            <p:ph type="body" sz="quarter" idx="16" hasCustomPrompt="1"/>
          </p:nvPr>
        </p:nvSpPr>
        <p:spPr>
          <a:xfrm>
            <a:off x="4350438" y="5061818"/>
            <a:ext cx="3472761" cy="696496"/>
          </a:xfrm>
          <a:solidFill>
            <a:schemeClr val="accent3">
              <a:lumMod val="40000"/>
              <a:lumOff val="60000"/>
            </a:schemeClr>
          </a:solidFill>
        </p:spPr>
        <p:txBody>
          <a:bodyPr wrap="square" lIns="162000" tIns="162000" rIns="162000" bIns="162000" anchor="b" anchorCtr="0">
            <a:spAutoFit/>
          </a:bodyPr>
          <a:lstStyle>
            <a:lvl1pPr>
              <a:spcBef>
                <a:spcPts val="0"/>
              </a:spcBef>
              <a:spcAft>
                <a:spcPts val="600"/>
              </a:spcAft>
              <a:defRPr sz="1200" baseline="0">
                <a:solidFill>
                  <a:srgbClr val="4B4F54"/>
                </a:solidFill>
              </a:defRPr>
            </a:lvl1pPr>
            <a:lvl6pPr marL="2286000" indent="0">
              <a:buNone/>
              <a:defRPr/>
            </a:lvl6pPr>
          </a:lstStyle>
          <a:p>
            <a:pPr lvl="0"/>
            <a:r>
              <a:rPr lang="en-GB" dirty="0"/>
              <a:t>Notes text Arial 12pt, single </a:t>
            </a:r>
            <a:br>
              <a:rPr lang="en-GB" dirty="0"/>
            </a:br>
            <a:r>
              <a:rPr lang="en-GB" dirty="0"/>
              <a:t>line space</a:t>
            </a:r>
          </a:p>
        </p:txBody>
      </p:sp>
      <p:sp>
        <p:nvSpPr>
          <p:cNvPr id="3" name="Footer Placeholder 2"/>
          <p:cNvSpPr>
            <a:spLocks noGrp="1"/>
          </p:cNvSpPr>
          <p:nvPr>
            <p:ph type="ftr" sz="quarter" idx="17"/>
          </p:nvPr>
        </p:nvSpPr>
        <p:spPr/>
        <p:txBody>
          <a:bodyPr/>
          <a:lstStyle/>
          <a:p>
            <a:r>
              <a:rPr lang="en-US" dirty="0"/>
              <a:t>RBC Dominion Securities Inc.  |  Portfolio Advisory Group</a:t>
            </a:r>
            <a:endParaRPr lang="en-GB" dirty="0"/>
          </a:p>
        </p:txBody>
      </p:sp>
    </p:spTree>
    <p:extLst>
      <p:ext uri="{BB962C8B-B14F-4D97-AF65-F5344CB8AC3E}">
        <p14:creationId xmlns:p14="http://schemas.microsoft.com/office/powerpoint/2010/main" val="28617250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9015" y="280800"/>
            <a:ext cx="10620053" cy="363600"/>
          </a:xfrm>
        </p:spPr>
        <p:txBody>
          <a:bodyPr/>
          <a:lstStyle/>
          <a:p>
            <a:r>
              <a:rPr lang="en-US"/>
              <a:t>Click to edit Master title style</a:t>
            </a:r>
            <a:endParaRPr lang="en-US" dirty="0"/>
          </a:p>
        </p:txBody>
      </p:sp>
      <p:sp>
        <p:nvSpPr>
          <p:cNvPr id="7" name="Date Placeholder 6"/>
          <p:cNvSpPr>
            <a:spLocks noGrp="1"/>
          </p:cNvSpPr>
          <p:nvPr>
            <p:ph type="dt" sz="half" idx="10"/>
          </p:nvPr>
        </p:nvSpPr>
        <p:spPr/>
        <p:txBody>
          <a:bodyPr/>
          <a:lstStyle/>
          <a:p>
            <a:fld id="{FF46F02C-347E-4E01-BF4E-7F16DBAD9673}" type="datetime5">
              <a:rPr lang="en-US" smtClean="0"/>
              <a:t>13-Jul-20</a:t>
            </a:fld>
            <a:endParaRPr lang="en-GB" dirty="0"/>
          </a:p>
        </p:txBody>
      </p:sp>
      <p:sp>
        <p:nvSpPr>
          <p:cNvPr id="8" name="Slide Number Placeholder 7"/>
          <p:cNvSpPr>
            <a:spLocks noGrp="1"/>
          </p:cNvSpPr>
          <p:nvPr>
            <p:ph type="sldNum" sz="quarter" idx="11"/>
          </p:nvPr>
        </p:nvSpPr>
        <p:spPr/>
        <p:txBody>
          <a:bodyPr/>
          <a:lstStyle/>
          <a:p>
            <a:fld id="{25B621E3-93B7-4D21-B912-57376FAAC5A7}" type="slidenum">
              <a:rPr lang="en-GB" smtClean="0"/>
              <a:pPr/>
              <a:t>‹#›</a:t>
            </a:fld>
            <a:endParaRPr lang="en-GB" dirty="0"/>
          </a:p>
        </p:txBody>
      </p:sp>
      <p:sp>
        <p:nvSpPr>
          <p:cNvPr id="9" name="Text Placeholder 2"/>
          <p:cNvSpPr>
            <a:spLocks noGrp="1"/>
          </p:cNvSpPr>
          <p:nvPr>
            <p:ph type="body" idx="13" hasCustomPrompt="1"/>
          </p:nvPr>
        </p:nvSpPr>
        <p:spPr>
          <a:xfrm>
            <a:off x="541866" y="685800"/>
            <a:ext cx="11074399" cy="375974"/>
          </a:xfrm>
        </p:spPr>
        <p:txBody>
          <a:bodyPr>
            <a:noAutofit/>
          </a:bodyPr>
          <a:lstStyle>
            <a:lvl1pPr marL="0" indent="0">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Page sub-title Arial 20pt, single line space</a:t>
            </a:r>
          </a:p>
        </p:txBody>
      </p:sp>
      <p:sp>
        <p:nvSpPr>
          <p:cNvPr id="3" name="Footer Placeholder 2"/>
          <p:cNvSpPr>
            <a:spLocks noGrp="1"/>
          </p:cNvSpPr>
          <p:nvPr>
            <p:ph type="ftr" sz="quarter" idx="14"/>
          </p:nvPr>
        </p:nvSpPr>
        <p:spPr/>
        <p:txBody>
          <a:bodyPr/>
          <a:lstStyle/>
          <a:p>
            <a:r>
              <a:rPr lang="en-US" dirty="0"/>
              <a:t>RBC Dominion Securities Inc.  |  Portfolio Advisory Group</a:t>
            </a:r>
            <a:endParaRPr lang="en-GB" dirty="0"/>
          </a:p>
        </p:txBody>
      </p:sp>
    </p:spTree>
    <p:extLst>
      <p:ext uri="{BB962C8B-B14F-4D97-AF65-F5344CB8AC3E}">
        <p14:creationId xmlns:p14="http://schemas.microsoft.com/office/powerpoint/2010/main" val="14944853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Powerpoint Title Page">
    <p:bg>
      <p:bgPr>
        <a:solidFill>
          <a:srgbClr val="E7EDF0"/>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5526BA-68EE-CE49-B46B-0CD8B9CD6AB7}"/>
              </a:ext>
            </a:extLst>
          </p:cNvPr>
          <p:cNvPicPr>
            <a:picLocks noChangeAspect="1"/>
          </p:cNvPicPr>
          <p:nvPr userDrawn="1"/>
        </p:nvPicPr>
        <p:blipFill>
          <a:blip r:embed="rId2"/>
          <a:stretch>
            <a:fillRect/>
          </a:stretch>
        </p:blipFill>
        <p:spPr>
          <a:xfrm>
            <a:off x="0" y="1"/>
            <a:ext cx="12192000" cy="1028700"/>
          </a:xfrm>
          <a:prstGeom prst="rect">
            <a:avLst/>
          </a:prstGeom>
        </p:spPr>
      </p:pic>
      <p:sp>
        <p:nvSpPr>
          <p:cNvPr id="18" name="Text Placeholder 14">
            <a:extLst>
              <a:ext uri="{FF2B5EF4-FFF2-40B4-BE49-F238E27FC236}">
                <a16:creationId xmlns:a16="http://schemas.microsoft.com/office/drawing/2014/main" id="{D307D9D0-47CF-8545-9C75-42E60DA7DC86}"/>
              </a:ext>
            </a:extLst>
          </p:cNvPr>
          <p:cNvSpPr>
            <a:spLocks noGrp="1"/>
          </p:cNvSpPr>
          <p:nvPr>
            <p:ph type="body" sz="quarter" idx="13" hasCustomPrompt="1"/>
          </p:nvPr>
        </p:nvSpPr>
        <p:spPr>
          <a:xfrm>
            <a:off x="482697" y="345708"/>
            <a:ext cx="6251255" cy="434357"/>
          </a:xfrm>
          <a:prstGeom prst="rect">
            <a:avLst/>
          </a:prstGeom>
        </p:spPr>
        <p:txBody>
          <a:bodyPr/>
          <a:lstStyle>
            <a:lvl1pPr marL="0" indent="0">
              <a:buNone/>
              <a:defRPr sz="1333" b="1" i="0">
                <a:solidFill>
                  <a:srgbClr val="006AC3"/>
                </a:solidFill>
                <a:latin typeface="Arial" panose="020B0604020202020204" pitchFamily="34" charset="0"/>
                <a:cs typeface="Arial" panose="020B0604020202020204" pitchFamily="34" charset="0"/>
              </a:defRPr>
            </a:lvl1pPr>
          </a:lstStyle>
          <a:p>
            <a:pPr lvl="0"/>
            <a:r>
              <a:rPr lang="en-US" dirty="0"/>
              <a:t>RBC Group Advantage</a:t>
            </a:r>
          </a:p>
        </p:txBody>
      </p:sp>
      <p:sp>
        <p:nvSpPr>
          <p:cNvPr id="4" name="Picture Placeholder 3">
            <a:extLst>
              <a:ext uri="{FF2B5EF4-FFF2-40B4-BE49-F238E27FC236}">
                <a16:creationId xmlns:a16="http://schemas.microsoft.com/office/drawing/2014/main" id="{BCD5B70A-D085-064A-9914-6EEB08C4DA2A}"/>
              </a:ext>
            </a:extLst>
          </p:cNvPr>
          <p:cNvSpPr>
            <a:spLocks noGrp="1"/>
          </p:cNvSpPr>
          <p:nvPr>
            <p:ph type="pic" sz="quarter" idx="17" hasCustomPrompt="1"/>
          </p:nvPr>
        </p:nvSpPr>
        <p:spPr>
          <a:xfrm>
            <a:off x="5128337" y="2429103"/>
            <a:ext cx="2341033" cy="2582672"/>
          </a:xfrm>
          <a:prstGeom prst="rect">
            <a:avLst/>
          </a:prstGeom>
        </p:spPr>
        <p:txBody>
          <a:bodyPr anchor="ctr"/>
          <a:lstStyle>
            <a:lvl1pPr marL="0" indent="0" algn="ctr">
              <a:buNone/>
              <a:defRPr sz="1600">
                <a:solidFill>
                  <a:srgbClr val="636462"/>
                </a:solidFill>
                <a:latin typeface="Arial" panose="020B0604020202020204" pitchFamily="34" charset="0"/>
                <a:cs typeface="Arial" panose="020B0604020202020204" pitchFamily="34" charset="0"/>
              </a:defRPr>
            </a:lvl1pPr>
          </a:lstStyle>
          <a:p>
            <a:r>
              <a:rPr lang="en-US" dirty="0"/>
              <a:t>Insert image here</a:t>
            </a:r>
          </a:p>
        </p:txBody>
      </p:sp>
      <p:sp>
        <p:nvSpPr>
          <p:cNvPr id="9" name="Picture Placeholder 3">
            <a:extLst>
              <a:ext uri="{FF2B5EF4-FFF2-40B4-BE49-F238E27FC236}">
                <a16:creationId xmlns:a16="http://schemas.microsoft.com/office/drawing/2014/main" id="{077A2B84-63DF-6043-94A9-A4D60D7BDFDA}"/>
              </a:ext>
            </a:extLst>
          </p:cNvPr>
          <p:cNvSpPr>
            <a:spLocks noGrp="1"/>
          </p:cNvSpPr>
          <p:nvPr>
            <p:ph type="pic" sz="quarter" idx="18" hasCustomPrompt="1"/>
          </p:nvPr>
        </p:nvSpPr>
        <p:spPr>
          <a:xfrm>
            <a:off x="8422717" y="2429103"/>
            <a:ext cx="2341033" cy="2582672"/>
          </a:xfrm>
          <a:prstGeom prst="rect">
            <a:avLst/>
          </a:prstGeom>
        </p:spPr>
        <p:txBody>
          <a:bodyPr anchor="ctr"/>
          <a:lstStyle>
            <a:lvl1pPr marL="0" indent="0" algn="ctr">
              <a:buNone/>
              <a:defRPr sz="1600">
                <a:solidFill>
                  <a:srgbClr val="636462"/>
                </a:solidFill>
                <a:latin typeface="Arial" panose="020B0604020202020204" pitchFamily="34" charset="0"/>
                <a:cs typeface="Arial" panose="020B0604020202020204" pitchFamily="34" charset="0"/>
              </a:defRPr>
            </a:lvl1pPr>
          </a:lstStyle>
          <a:p>
            <a:r>
              <a:rPr lang="en-US" dirty="0"/>
              <a:t>Insert image here</a:t>
            </a:r>
          </a:p>
        </p:txBody>
      </p:sp>
      <p:sp>
        <p:nvSpPr>
          <p:cNvPr id="6" name="Text Placeholder 5">
            <a:extLst>
              <a:ext uri="{FF2B5EF4-FFF2-40B4-BE49-F238E27FC236}">
                <a16:creationId xmlns:a16="http://schemas.microsoft.com/office/drawing/2014/main" id="{6022CD9B-B652-2446-A53D-398A29A78156}"/>
              </a:ext>
            </a:extLst>
          </p:cNvPr>
          <p:cNvSpPr>
            <a:spLocks noGrp="1"/>
          </p:cNvSpPr>
          <p:nvPr>
            <p:ph type="body" sz="quarter" idx="19" hasCustomPrompt="1"/>
          </p:nvPr>
        </p:nvSpPr>
        <p:spPr>
          <a:xfrm>
            <a:off x="4993377" y="5182194"/>
            <a:ext cx="2475992" cy="1011343"/>
          </a:xfrm>
          <a:prstGeom prst="rect">
            <a:avLst/>
          </a:prstGeom>
        </p:spPr>
        <p:txBody>
          <a:bodyPr/>
          <a:lstStyle>
            <a:lvl1pPr marL="0" indent="0" algn="l">
              <a:buNone/>
              <a:defRPr sz="1467">
                <a:solidFill>
                  <a:srgbClr val="444444"/>
                </a:solidFill>
                <a:latin typeface="Arial" panose="020B0604020202020204" pitchFamily="34" charset="0"/>
                <a:cs typeface="Arial" panose="020B0604020202020204" pitchFamily="34" charset="0"/>
              </a:defRPr>
            </a:lvl1pPr>
            <a:lvl2pPr marL="609585" indent="0" algn="l">
              <a:buNone/>
              <a:defRPr sz="1600">
                <a:solidFill>
                  <a:srgbClr val="444444"/>
                </a:solidFill>
                <a:latin typeface="Arial" panose="020B0604020202020204" pitchFamily="34" charset="0"/>
                <a:cs typeface="Arial" panose="020B0604020202020204" pitchFamily="34" charset="0"/>
              </a:defRPr>
            </a:lvl2pPr>
            <a:lvl3pPr marL="1219170" indent="0" algn="l">
              <a:buNone/>
              <a:defRPr sz="1600">
                <a:solidFill>
                  <a:srgbClr val="444444"/>
                </a:solidFill>
                <a:latin typeface="Arial" panose="020B0604020202020204" pitchFamily="34" charset="0"/>
                <a:cs typeface="Arial" panose="020B0604020202020204" pitchFamily="34" charset="0"/>
              </a:defRPr>
            </a:lvl3pPr>
            <a:lvl4pPr marL="1828754" indent="0" algn="l">
              <a:buNone/>
              <a:defRPr sz="1600">
                <a:solidFill>
                  <a:srgbClr val="444444"/>
                </a:solidFill>
                <a:latin typeface="Arial" panose="020B0604020202020204" pitchFamily="34" charset="0"/>
                <a:cs typeface="Arial" panose="020B0604020202020204" pitchFamily="34" charset="0"/>
              </a:defRPr>
            </a:lvl4pPr>
            <a:lvl5pPr marL="2438339" indent="0" algn="l">
              <a:buNone/>
              <a:defRPr sz="1600">
                <a:solidFill>
                  <a:srgbClr val="444444"/>
                </a:solidFill>
                <a:latin typeface="Arial" panose="020B0604020202020204" pitchFamily="34" charset="0"/>
                <a:cs typeface="Arial" panose="020B0604020202020204" pitchFamily="34" charset="0"/>
              </a:defRPr>
            </a:lvl5pPr>
          </a:lstStyle>
          <a:p>
            <a:pPr lvl="0"/>
            <a:r>
              <a:rPr lang="en-US" dirty="0"/>
              <a:t>Insert Caption here</a:t>
            </a:r>
          </a:p>
        </p:txBody>
      </p:sp>
      <p:sp>
        <p:nvSpPr>
          <p:cNvPr id="13" name="Text Placeholder 5">
            <a:extLst>
              <a:ext uri="{FF2B5EF4-FFF2-40B4-BE49-F238E27FC236}">
                <a16:creationId xmlns:a16="http://schemas.microsoft.com/office/drawing/2014/main" id="{7A7F6E75-6EFE-0941-8E5C-6982E9DCC667}"/>
              </a:ext>
            </a:extLst>
          </p:cNvPr>
          <p:cNvSpPr>
            <a:spLocks noGrp="1"/>
          </p:cNvSpPr>
          <p:nvPr>
            <p:ph type="body" sz="quarter" idx="20" hasCustomPrompt="1"/>
          </p:nvPr>
        </p:nvSpPr>
        <p:spPr>
          <a:xfrm>
            <a:off x="8325180" y="5182193"/>
            <a:ext cx="2475992" cy="1011343"/>
          </a:xfrm>
          <a:prstGeom prst="rect">
            <a:avLst/>
          </a:prstGeom>
        </p:spPr>
        <p:txBody>
          <a:bodyPr/>
          <a:lstStyle>
            <a:lvl1pPr marL="0" indent="0" algn="l">
              <a:buNone/>
              <a:defRPr sz="1467">
                <a:solidFill>
                  <a:srgbClr val="444444"/>
                </a:solidFill>
                <a:latin typeface="Arial" panose="020B0604020202020204" pitchFamily="34" charset="0"/>
                <a:cs typeface="Arial" panose="020B0604020202020204" pitchFamily="34" charset="0"/>
              </a:defRPr>
            </a:lvl1pPr>
            <a:lvl2pPr marL="609585" indent="0" algn="l">
              <a:buNone/>
              <a:defRPr sz="1600">
                <a:solidFill>
                  <a:srgbClr val="444444"/>
                </a:solidFill>
                <a:latin typeface="Arial" panose="020B0604020202020204" pitchFamily="34" charset="0"/>
                <a:cs typeface="Arial" panose="020B0604020202020204" pitchFamily="34" charset="0"/>
              </a:defRPr>
            </a:lvl2pPr>
            <a:lvl3pPr marL="1219170" indent="0" algn="l">
              <a:buNone/>
              <a:defRPr sz="1600">
                <a:solidFill>
                  <a:srgbClr val="444444"/>
                </a:solidFill>
                <a:latin typeface="Arial" panose="020B0604020202020204" pitchFamily="34" charset="0"/>
                <a:cs typeface="Arial" panose="020B0604020202020204" pitchFamily="34" charset="0"/>
              </a:defRPr>
            </a:lvl3pPr>
            <a:lvl4pPr marL="1828754" indent="0" algn="l">
              <a:buNone/>
              <a:defRPr sz="1600">
                <a:solidFill>
                  <a:srgbClr val="444444"/>
                </a:solidFill>
                <a:latin typeface="Arial" panose="020B0604020202020204" pitchFamily="34" charset="0"/>
                <a:cs typeface="Arial" panose="020B0604020202020204" pitchFamily="34" charset="0"/>
              </a:defRPr>
            </a:lvl4pPr>
            <a:lvl5pPr marL="2438339" indent="0" algn="l">
              <a:buNone/>
              <a:defRPr sz="1600">
                <a:solidFill>
                  <a:srgbClr val="444444"/>
                </a:solidFill>
                <a:latin typeface="Arial" panose="020B0604020202020204" pitchFamily="34" charset="0"/>
                <a:cs typeface="Arial" panose="020B0604020202020204" pitchFamily="34" charset="0"/>
              </a:defRPr>
            </a:lvl5pPr>
          </a:lstStyle>
          <a:p>
            <a:pPr lvl="0"/>
            <a:r>
              <a:rPr lang="en-US" dirty="0"/>
              <a:t>Insert Caption here</a:t>
            </a:r>
          </a:p>
        </p:txBody>
      </p:sp>
      <p:sp>
        <p:nvSpPr>
          <p:cNvPr id="14" name="Text Placeholder 21">
            <a:extLst>
              <a:ext uri="{FF2B5EF4-FFF2-40B4-BE49-F238E27FC236}">
                <a16:creationId xmlns:a16="http://schemas.microsoft.com/office/drawing/2014/main" id="{16D06CA0-2AFF-6B49-B531-2AA712175983}"/>
              </a:ext>
            </a:extLst>
          </p:cNvPr>
          <p:cNvSpPr>
            <a:spLocks noGrp="1"/>
          </p:cNvSpPr>
          <p:nvPr>
            <p:ph type="body" sz="quarter" idx="15" hasCustomPrompt="1"/>
          </p:nvPr>
        </p:nvSpPr>
        <p:spPr>
          <a:xfrm>
            <a:off x="507080" y="1302393"/>
            <a:ext cx="4711097" cy="853016"/>
          </a:xfrm>
          <a:prstGeom prst="rect">
            <a:avLst/>
          </a:prstGeom>
        </p:spPr>
        <p:txBody>
          <a:bodyPr/>
          <a:lstStyle>
            <a:lvl1pPr marL="0" indent="0">
              <a:buNone/>
              <a:defRPr sz="3733" b="1">
                <a:solidFill>
                  <a:srgbClr val="006AC3"/>
                </a:solidFill>
                <a:latin typeface="Arial" panose="020B0604020202020204" pitchFamily="34" charset="0"/>
                <a:cs typeface="Arial" panose="020B0604020202020204" pitchFamily="34" charset="0"/>
              </a:defRPr>
            </a:lvl1pPr>
            <a:lvl2pPr marL="609585" indent="0">
              <a:buNone/>
              <a:defRPr b="1">
                <a:solidFill>
                  <a:srgbClr val="006AC3"/>
                </a:solidFill>
                <a:latin typeface="Arial" panose="020B0604020202020204" pitchFamily="34" charset="0"/>
                <a:cs typeface="Arial" panose="020B0604020202020204" pitchFamily="34" charset="0"/>
              </a:defRPr>
            </a:lvl2pPr>
            <a:lvl3pPr marL="1219170" indent="0">
              <a:buNone/>
              <a:defRPr b="1">
                <a:solidFill>
                  <a:srgbClr val="006AC3"/>
                </a:solidFill>
                <a:latin typeface="Arial" panose="020B0604020202020204" pitchFamily="34" charset="0"/>
                <a:cs typeface="Arial" panose="020B0604020202020204" pitchFamily="34" charset="0"/>
              </a:defRPr>
            </a:lvl3pPr>
            <a:lvl4pPr marL="1828754" indent="0">
              <a:buNone/>
              <a:defRPr b="1">
                <a:solidFill>
                  <a:srgbClr val="006AC3"/>
                </a:solidFill>
                <a:latin typeface="Arial" panose="020B0604020202020204" pitchFamily="34" charset="0"/>
                <a:cs typeface="Arial" panose="020B0604020202020204" pitchFamily="34" charset="0"/>
              </a:defRPr>
            </a:lvl4pPr>
            <a:lvl5pPr marL="2438339" indent="0">
              <a:buNone/>
              <a:defRPr b="1">
                <a:solidFill>
                  <a:srgbClr val="006AC3"/>
                </a:solidFill>
                <a:latin typeface="Arial" panose="020B0604020202020204" pitchFamily="34" charset="0"/>
                <a:cs typeface="Arial" panose="020B0604020202020204" pitchFamily="34" charset="0"/>
              </a:defRPr>
            </a:lvl5pPr>
          </a:lstStyle>
          <a:p>
            <a:pPr lvl="0"/>
            <a:r>
              <a:rPr lang="en-US" dirty="0"/>
              <a:t>Type Header Here</a:t>
            </a:r>
          </a:p>
        </p:txBody>
      </p:sp>
      <p:sp>
        <p:nvSpPr>
          <p:cNvPr id="10" name="Picture Placeholder 3">
            <a:extLst>
              <a:ext uri="{FF2B5EF4-FFF2-40B4-BE49-F238E27FC236}">
                <a16:creationId xmlns:a16="http://schemas.microsoft.com/office/drawing/2014/main" id="{875E5CA6-5AC4-8444-965B-9AAC91707C8B}"/>
              </a:ext>
            </a:extLst>
          </p:cNvPr>
          <p:cNvSpPr>
            <a:spLocks noGrp="1"/>
          </p:cNvSpPr>
          <p:nvPr>
            <p:ph type="pic" sz="quarter" idx="21" hasCustomPrompt="1"/>
          </p:nvPr>
        </p:nvSpPr>
        <p:spPr>
          <a:xfrm>
            <a:off x="1698998" y="2429103"/>
            <a:ext cx="2341033" cy="2582672"/>
          </a:xfrm>
          <a:prstGeom prst="rect">
            <a:avLst/>
          </a:prstGeom>
        </p:spPr>
        <p:txBody>
          <a:bodyPr anchor="ctr"/>
          <a:lstStyle>
            <a:lvl1pPr marL="0" indent="0" algn="ctr">
              <a:buNone/>
              <a:defRPr sz="1600">
                <a:solidFill>
                  <a:srgbClr val="636462"/>
                </a:solidFill>
                <a:latin typeface="Arial" panose="020B0604020202020204" pitchFamily="34" charset="0"/>
                <a:cs typeface="Arial" panose="020B0604020202020204" pitchFamily="34" charset="0"/>
              </a:defRPr>
            </a:lvl1pPr>
          </a:lstStyle>
          <a:p>
            <a:r>
              <a:rPr lang="en-US" dirty="0"/>
              <a:t>Insert image here</a:t>
            </a:r>
          </a:p>
        </p:txBody>
      </p:sp>
      <p:sp>
        <p:nvSpPr>
          <p:cNvPr id="11" name="Text Placeholder 5">
            <a:extLst>
              <a:ext uri="{FF2B5EF4-FFF2-40B4-BE49-F238E27FC236}">
                <a16:creationId xmlns:a16="http://schemas.microsoft.com/office/drawing/2014/main" id="{DBE29819-0E63-794D-A5D8-6DAF6FCACB70}"/>
              </a:ext>
            </a:extLst>
          </p:cNvPr>
          <p:cNvSpPr>
            <a:spLocks noGrp="1"/>
          </p:cNvSpPr>
          <p:nvPr>
            <p:ph type="body" sz="quarter" idx="22" hasCustomPrompt="1"/>
          </p:nvPr>
        </p:nvSpPr>
        <p:spPr>
          <a:xfrm>
            <a:off x="1564039" y="5182194"/>
            <a:ext cx="2475992" cy="1011343"/>
          </a:xfrm>
          <a:prstGeom prst="rect">
            <a:avLst/>
          </a:prstGeom>
        </p:spPr>
        <p:txBody>
          <a:bodyPr/>
          <a:lstStyle>
            <a:lvl1pPr marL="0" indent="0" algn="l">
              <a:buNone/>
              <a:defRPr sz="1467">
                <a:solidFill>
                  <a:srgbClr val="444444"/>
                </a:solidFill>
                <a:latin typeface="Arial" panose="020B0604020202020204" pitchFamily="34" charset="0"/>
                <a:cs typeface="Arial" panose="020B0604020202020204" pitchFamily="34" charset="0"/>
              </a:defRPr>
            </a:lvl1pPr>
            <a:lvl2pPr marL="609585" indent="0" algn="l">
              <a:buNone/>
              <a:defRPr sz="1600">
                <a:solidFill>
                  <a:srgbClr val="444444"/>
                </a:solidFill>
                <a:latin typeface="Arial" panose="020B0604020202020204" pitchFamily="34" charset="0"/>
                <a:cs typeface="Arial" panose="020B0604020202020204" pitchFamily="34" charset="0"/>
              </a:defRPr>
            </a:lvl2pPr>
            <a:lvl3pPr marL="1219170" indent="0" algn="l">
              <a:buNone/>
              <a:defRPr sz="1600">
                <a:solidFill>
                  <a:srgbClr val="444444"/>
                </a:solidFill>
                <a:latin typeface="Arial" panose="020B0604020202020204" pitchFamily="34" charset="0"/>
                <a:cs typeface="Arial" panose="020B0604020202020204" pitchFamily="34" charset="0"/>
              </a:defRPr>
            </a:lvl3pPr>
            <a:lvl4pPr marL="1828754" indent="0" algn="l">
              <a:buNone/>
              <a:defRPr sz="1600">
                <a:solidFill>
                  <a:srgbClr val="444444"/>
                </a:solidFill>
                <a:latin typeface="Arial" panose="020B0604020202020204" pitchFamily="34" charset="0"/>
                <a:cs typeface="Arial" panose="020B0604020202020204" pitchFamily="34" charset="0"/>
              </a:defRPr>
            </a:lvl4pPr>
            <a:lvl5pPr marL="2438339" indent="0" algn="l">
              <a:buNone/>
              <a:defRPr sz="1600">
                <a:solidFill>
                  <a:srgbClr val="444444"/>
                </a:solidFill>
                <a:latin typeface="Arial" panose="020B0604020202020204" pitchFamily="34" charset="0"/>
                <a:cs typeface="Arial" panose="020B0604020202020204" pitchFamily="34" charset="0"/>
              </a:defRPr>
            </a:lvl5pPr>
          </a:lstStyle>
          <a:p>
            <a:pPr lvl="0"/>
            <a:r>
              <a:rPr lang="en-US" dirty="0"/>
              <a:t>Insert Caption here</a:t>
            </a:r>
          </a:p>
        </p:txBody>
      </p:sp>
    </p:spTree>
    <p:extLst>
      <p:ext uri="{BB962C8B-B14F-4D97-AF65-F5344CB8AC3E}">
        <p14:creationId xmlns:p14="http://schemas.microsoft.com/office/powerpoint/2010/main" val="2936603978"/>
      </p:ext>
    </p:extLst>
  </p:cSld>
  <p:clrMapOvr>
    <a:masterClrMapping/>
  </p:clrMapOvr>
  <p:extLst>
    <p:ext uri="{DCECCB84-F9BA-43D5-87BE-67443E8EF086}">
      <p15:sldGuideLst xmlns:p15="http://schemas.microsoft.com/office/powerpoint/2012/main">
        <p15:guide id="1" orient="horz" pos="2958">
          <p15:clr>
            <a:srgbClr val="FBAE40"/>
          </p15:clr>
        </p15:guide>
        <p15:guide id="2" pos="5465">
          <p15:clr>
            <a:srgbClr val="FBAE40"/>
          </p15:clr>
        </p15:guide>
        <p15:guide id="3" pos="295">
          <p15:clr>
            <a:srgbClr val="FBAE40"/>
          </p15:clr>
        </p15:guide>
        <p15:guide id="4" orient="horz" pos="28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903F19-EAD2-B14B-BE1B-E14507C23C50}" type="slidenum">
              <a:rPr lang="en-US" smtClean="0"/>
              <a:t>‹#›</a:t>
            </a:fld>
            <a:endParaRPr lang="en-US"/>
          </a:p>
        </p:txBody>
      </p:sp>
    </p:spTree>
    <p:extLst>
      <p:ext uri="{BB962C8B-B14F-4D97-AF65-F5344CB8AC3E}">
        <p14:creationId xmlns:p14="http://schemas.microsoft.com/office/powerpoint/2010/main" val="803105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creen (2)">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bwMode="hidden">
          <a:xfrm>
            <a:off x="0" y="5467149"/>
            <a:ext cx="12192000" cy="1401882"/>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3" name="Picture 12" descr="WM_DS_LogoDes_H_pmsR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6281" y="5851302"/>
            <a:ext cx="3828176" cy="652530"/>
          </a:xfrm>
          <a:prstGeom prst="rect">
            <a:avLst/>
          </a:prstGeom>
        </p:spPr>
      </p:pic>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r="1143" b="1143"/>
          <a:stretch/>
        </p:blipFill>
        <p:spPr>
          <a:xfrm>
            <a:off x="0" y="0"/>
            <a:ext cx="12192000" cy="5487000"/>
          </a:xfrm>
          <a:prstGeom prst="rect">
            <a:avLst/>
          </a:prstGeom>
        </p:spPr>
      </p:pic>
      <p:sp>
        <p:nvSpPr>
          <p:cNvPr id="10" name="Text Placeholder 9"/>
          <p:cNvSpPr>
            <a:spLocks noGrp="1"/>
          </p:cNvSpPr>
          <p:nvPr>
            <p:ph type="body" sz="quarter" idx="13" hasCustomPrompt="1"/>
          </p:nvPr>
        </p:nvSpPr>
        <p:spPr>
          <a:xfrm>
            <a:off x="575734" y="1366787"/>
            <a:ext cx="7586133" cy="2062213"/>
          </a:xfrm>
        </p:spPr>
        <p:txBody>
          <a:bodyPr/>
          <a:lstStyle>
            <a:lvl1pPr algn="l">
              <a:defRPr sz="3000" baseline="0"/>
            </a:lvl1pPr>
            <a:lvl2pPr algn="l">
              <a:spcBef>
                <a:spcPts val="1200"/>
              </a:spcBef>
              <a:defRPr sz="2000"/>
            </a:lvl2pPr>
            <a:lvl3pPr algn="l">
              <a:spcBef>
                <a:spcPts val="0"/>
              </a:spcBef>
              <a:defRPr sz="2000"/>
            </a:lvl3pPr>
            <a:lvl4pPr algn="l">
              <a:spcBef>
                <a:spcPts val="0"/>
              </a:spcBef>
              <a:defRPr sz="2000"/>
            </a:lvl4pPr>
            <a:lvl5pPr algn="l">
              <a:spcBef>
                <a:spcPts val="0"/>
              </a:spcBef>
              <a:defRPr sz="2000"/>
            </a:lvl5pPr>
          </a:lstStyle>
          <a:p>
            <a:pPr lvl="0"/>
            <a:r>
              <a:rPr lang="en-US" dirty="0"/>
              <a:t>Arial 30pt presentation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4" hasCustomPrompt="1"/>
          </p:nvPr>
        </p:nvSpPr>
        <p:spPr>
          <a:xfrm>
            <a:off x="588934" y="5871326"/>
            <a:ext cx="7586133" cy="298469"/>
          </a:xfrm>
        </p:spPr>
        <p:txBody>
          <a:bodyPr/>
          <a:lstStyle>
            <a:lvl1pPr algn="l">
              <a:defRPr sz="1600" baseline="0">
                <a:solidFill>
                  <a:srgbClr val="FFFFFF"/>
                </a:solidFill>
              </a:defRPr>
            </a:lvl1pPr>
            <a:lvl2pPr>
              <a:spcBef>
                <a:spcPts val="1200"/>
              </a:spcBef>
              <a:defRPr sz="1600"/>
            </a:lvl2pPr>
            <a:lvl3pPr>
              <a:spcBef>
                <a:spcPts val="0"/>
              </a:spcBef>
              <a:defRPr sz="1600"/>
            </a:lvl3pPr>
            <a:lvl4pPr>
              <a:spcBef>
                <a:spcPts val="0"/>
              </a:spcBef>
              <a:defRPr sz="1600"/>
            </a:lvl4pPr>
            <a:lvl5pPr>
              <a:spcBef>
                <a:spcPts val="0"/>
              </a:spcBef>
              <a:defRPr sz="1600"/>
            </a:lvl5pPr>
          </a:lstStyle>
          <a:p>
            <a:pPr lvl="0"/>
            <a:r>
              <a:rPr lang="en-US" dirty="0"/>
              <a:t>Arial 16pt presenter name</a:t>
            </a:r>
          </a:p>
        </p:txBody>
      </p:sp>
      <p:sp>
        <p:nvSpPr>
          <p:cNvPr id="12" name="Text Placeholder 9"/>
          <p:cNvSpPr>
            <a:spLocks noGrp="1"/>
          </p:cNvSpPr>
          <p:nvPr>
            <p:ph type="body" sz="quarter" idx="15" hasCustomPrompt="1"/>
          </p:nvPr>
        </p:nvSpPr>
        <p:spPr>
          <a:xfrm>
            <a:off x="588934" y="6210001"/>
            <a:ext cx="7586133" cy="314625"/>
          </a:xfrm>
        </p:spPr>
        <p:txBody>
          <a:bodyPr/>
          <a:lstStyle>
            <a:lvl1pPr algn="l">
              <a:defRPr sz="1200" baseline="0">
                <a:solidFill>
                  <a:srgbClr val="FFFFFF"/>
                </a:solidFill>
              </a:defRPr>
            </a:lvl1pPr>
            <a:lvl2pPr>
              <a:spcBef>
                <a:spcPts val="1200"/>
              </a:spcBef>
              <a:defRPr sz="1600"/>
            </a:lvl2pPr>
            <a:lvl3pPr>
              <a:spcBef>
                <a:spcPts val="0"/>
              </a:spcBef>
              <a:defRPr sz="1600"/>
            </a:lvl3pPr>
            <a:lvl4pPr>
              <a:spcBef>
                <a:spcPts val="0"/>
              </a:spcBef>
              <a:defRPr sz="1600"/>
            </a:lvl4pPr>
            <a:lvl5pPr>
              <a:spcBef>
                <a:spcPts val="0"/>
              </a:spcBef>
              <a:defRPr sz="1600"/>
            </a:lvl5pPr>
          </a:lstStyle>
          <a:p>
            <a:r>
              <a:rPr lang="en-US" dirty="0"/>
              <a:t>Date | RBC Dominion Securities Inc.</a:t>
            </a:r>
            <a:endParaRPr lang="en-GB" dirty="0"/>
          </a:p>
        </p:txBody>
      </p:sp>
      <p:sp>
        <p:nvSpPr>
          <p:cNvPr id="8" name="TextBox 7"/>
          <p:cNvSpPr txBox="1"/>
          <p:nvPr userDrawn="1"/>
        </p:nvSpPr>
        <p:spPr>
          <a:xfrm>
            <a:off x="406400" y="190500"/>
            <a:ext cx="386080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RBC Dominion Securities Inc. </a:t>
            </a:r>
            <a:endParaRPr lang="en-GB" sz="1600" dirty="0"/>
          </a:p>
          <a:p>
            <a:endParaRPr lang="en-US" sz="1200" dirty="0"/>
          </a:p>
        </p:txBody>
      </p:sp>
    </p:spTree>
    <p:extLst>
      <p:ext uri="{BB962C8B-B14F-4D97-AF65-F5344CB8AC3E}">
        <p14:creationId xmlns:p14="http://schemas.microsoft.com/office/powerpoint/2010/main" val="8776850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creen (3)">
    <p:bg>
      <p:bgPr>
        <a:solidFill>
          <a:srgbClr val="FFFFFF"/>
        </a:solidFill>
        <a:effectLst/>
      </p:bgPr>
    </p:bg>
    <p:spTree>
      <p:nvGrpSpPr>
        <p:cNvPr id="1" name=""/>
        <p:cNvGrpSpPr/>
        <p:nvPr/>
      </p:nvGrpSpPr>
      <p:grpSpPr>
        <a:xfrm>
          <a:off x="0" y="0"/>
          <a:ext cx="0" cy="0"/>
          <a:chOff x="0" y="0"/>
          <a:chExt cx="0" cy="0"/>
        </a:xfrm>
      </p:grpSpPr>
      <p:sp>
        <p:nvSpPr>
          <p:cNvPr id="4" name="Rectangle 3"/>
          <p:cNvSpPr/>
          <p:nvPr userDrawn="1"/>
        </p:nvSpPr>
        <p:spPr bwMode="hidden">
          <a:xfrm>
            <a:off x="0" y="5467149"/>
            <a:ext cx="12192000" cy="1401882"/>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5487000"/>
          </a:xfrm>
          <a:prstGeom prst="rect">
            <a:avLst/>
          </a:prstGeom>
        </p:spPr>
      </p:pic>
      <p:sp>
        <p:nvSpPr>
          <p:cNvPr id="10" name="Text Placeholder 9"/>
          <p:cNvSpPr>
            <a:spLocks noGrp="1"/>
          </p:cNvSpPr>
          <p:nvPr>
            <p:ph type="body" sz="quarter" idx="13" hasCustomPrompt="1"/>
          </p:nvPr>
        </p:nvSpPr>
        <p:spPr>
          <a:xfrm>
            <a:off x="575734" y="1366787"/>
            <a:ext cx="7586133" cy="2062213"/>
          </a:xfrm>
        </p:spPr>
        <p:txBody>
          <a:bodyPr/>
          <a:lstStyle>
            <a:lvl1pPr algn="l">
              <a:defRPr sz="3000" baseline="0"/>
            </a:lvl1pPr>
            <a:lvl2pPr algn="l">
              <a:spcBef>
                <a:spcPts val="1200"/>
              </a:spcBef>
              <a:defRPr sz="2000"/>
            </a:lvl2pPr>
            <a:lvl3pPr algn="l">
              <a:spcBef>
                <a:spcPts val="0"/>
              </a:spcBef>
              <a:defRPr sz="2000"/>
            </a:lvl3pPr>
            <a:lvl4pPr algn="l">
              <a:spcBef>
                <a:spcPts val="0"/>
              </a:spcBef>
              <a:defRPr sz="2000"/>
            </a:lvl4pPr>
            <a:lvl5pPr algn="l">
              <a:spcBef>
                <a:spcPts val="0"/>
              </a:spcBef>
              <a:defRPr sz="2000"/>
            </a:lvl5pPr>
          </a:lstStyle>
          <a:p>
            <a:pPr lvl="0"/>
            <a:r>
              <a:rPr lang="en-US" dirty="0"/>
              <a:t>Arial 30pt presentation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4" hasCustomPrompt="1"/>
          </p:nvPr>
        </p:nvSpPr>
        <p:spPr>
          <a:xfrm>
            <a:off x="588934" y="5871326"/>
            <a:ext cx="7586133" cy="298469"/>
          </a:xfrm>
        </p:spPr>
        <p:txBody>
          <a:bodyPr/>
          <a:lstStyle>
            <a:lvl1pPr algn="l">
              <a:defRPr sz="1600" baseline="0">
                <a:solidFill>
                  <a:srgbClr val="FFFFFF"/>
                </a:solidFill>
              </a:defRPr>
            </a:lvl1pPr>
            <a:lvl2pPr>
              <a:spcBef>
                <a:spcPts val="1200"/>
              </a:spcBef>
              <a:defRPr sz="1600"/>
            </a:lvl2pPr>
            <a:lvl3pPr>
              <a:spcBef>
                <a:spcPts val="0"/>
              </a:spcBef>
              <a:defRPr sz="1600"/>
            </a:lvl3pPr>
            <a:lvl4pPr>
              <a:spcBef>
                <a:spcPts val="0"/>
              </a:spcBef>
              <a:defRPr sz="1600"/>
            </a:lvl4pPr>
            <a:lvl5pPr>
              <a:spcBef>
                <a:spcPts val="0"/>
              </a:spcBef>
              <a:defRPr sz="1600"/>
            </a:lvl5pPr>
          </a:lstStyle>
          <a:p>
            <a:pPr lvl="0"/>
            <a:r>
              <a:rPr lang="en-US" dirty="0"/>
              <a:t>Arial 16pt presenter name</a:t>
            </a:r>
          </a:p>
        </p:txBody>
      </p:sp>
      <p:sp>
        <p:nvSpPr>
          <p:cNvPr id="12" name="Text Placeholder 9"/>
          <p:cNvSpPr>
            <a:spLocks noGrp="1"/>
          </p:cNvSpPr>
          <p:nvPr>
            <p:ph type="body" sz="quarter" idx="15" hasCustomPrompt="1"/>
          </p:nvPr>
        </p:nvSpPr>
        <p:spPr>
          <a:xfrm>
            <a:off x="588934" y="6210001"/>
            <a:ext cx="7586133" cy="314625"/>
          </a:xfrm>
        </p:spPr>
        <p:txBody>
          <a:bodyPr/>
          <a:lstStyle>
            <a:lvl1pPr algn="l">
              <a:defRPr sz="1200" baseline="0">
                <a:solidFill>
                  <a:srgbClr val="FFFFFF"/>
                </a:solidFill>
              </a:defRPr>
            </a:lvl1pPr>
            <a:lvl2pPr>
              <a:spcBef>
                <a:spcPts val="1200"/>
              </a:spcBef>
              <a:defRPr sz="1600"/>
            </a:lvl2pPr>
            <a:lvl3pPr>
              <a:spcBef>
                <a:spcPts val="0"/>
              </a:spcBef>
              <a:defRPr sz="1600"/>
            </a:lvl3pPr>
            <a:lvl4pPr>
              <a:spcBef>
                <a:spcPts val="0"/>
              </a:spcBef>
              <a:defRPr sz="1600"/>
            </a:lvl4pPr>
            <a:lvl5pPr>
              <a:spcBef>
                <a:spcPts val="0"/>
              </a:spcBef>
              <a:defRPr sz="1600"/>
            </a:lvl5pPr>
          </a:lstStyle>
          <a:p>
            <a:r>
              <a:rPr lang="en-US" dirty="0"/>
              <a:t>Date | RBC Dominion Securities Inc.</a:t>
            </a:r>
            <a:endParaRPr lang="en-GB" dirty="0"/>
          </a:p>
        </p:txBody>
      </p:sp>
      <p:sp>
        <p:nvSpPr>
          <p:cNvPr id="8" name="TextBox 7"/>
          <p:cNvSpPr txBox="1"/>
          <p:nvPr userDrawn="1"/>
        </p:nvSpPr>
        <p:spPr>
          <a:xfrm>
            <a:off x="406400" y="190500"/>
            <a:ext cx="386080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RBC Dominion Securities Inc. </a:t>
            </a:r>
            <a:endParaRPr lang="en-GB" sz="1600" dirty="0"/>
          </a:p>
          <a:p>
            <a:endParaRPr lang="en-US" sz="1200" dirty="0"/>
          </a:p>
        </p:txBody>
      </p:sp>
      <p:pic>
        <p:nvPicPr>
          <p:cNvPr id="13" name="Picture 12" descr="WM_DS_LogoDes_H_pmsR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16281" y="5851302"/>
            <a:ext cx="3828176" cy="652530"/>
          </a:xfrm>
          <a:prstGeom prst="rect">
            <a:avLst/>
          </a:prstGeom>
        </p:spPr>
      </p:pic>
    </p:spTree>
    <p:extLst>
      <p:ext uri="{BB962C8B-B14F-4D97-AF65-F5344CB8AC3E}">
        <p14:creationId xmlns:p14="http://schemas.microsoft.com/office/powerpoint/2010/main" val="336176418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creen (4)">
    <p:bg>
      <p:bgPr>
        <a:solidFill>
          <a:srgbClr val="FFFFFF"/>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l="23638" t="7563" r="314" b="22716"/>
          <a:stretch/>
        </p:blipFill>
        <p:spPr>
          <a:xfrm flipH="1">
            <a:off x="0" y="0"/>
            <a:ext cx="12192000" cy="5487000"/>
          </a:xfrm>
          <a:prstGeom prst="rect">
            <a:avLst/>
          </a:prstGeom>
        </p:spPr>
      </p:pic>
      <p:sp>
        <p:nvSpPr>
          <p:cNvPr id="4" name="Rectangle 3"/>
          <p:cNvSpPr/>
          <p:nvPr userDrawn="1"/>
        </p:nvSpPr>
        <p:spPr bwMode="hidden">
          <a:xfrm>
            <a:off x="0" y="5467149"/>
            <a:ext cx="12192000" cy="1401882"/>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0" name="Text Placeholder 9"/>
          <p:cNvSpPr>
            <a:spLocks noGrp="1"/>
          </p:cNvSpPr>
          <p:nvPr>
            <p:ph type="body" sz="quarter" idx="13" hasCustomPrompt="1"/>
          </p:nvPr>
        </p:nvSpPr>
        <p:spPr>
          <a:xfrm>
            <a:off x="575734" y="1366787"/>
            <a:ext cx="7586133" cy="2062213"/>
          </a:xfrm>
        </p:spPr>
        <p:txBody>
          <a:bodyPr/>
          <a:lstStyle>
            <a:lvl1pPr algn="l">
              <a:defRPr sz="3000" baseline="0"/>
            </a:lvl1pPr>
            <a:lvl2pPr algn="l">
              <a:spcBef>
                <a:spcPts val="1200"/>
              </a:spcBef>
              <a:defRPr sz="2000"/>
            </a:lvl2pPr>
            <a:lvl3pPr algn="l">
              <a:spcBef>
                <a:spcPts val="0"/>
              </a:spcBef>
              <a:defRPr sz="2000"/>
            </a:lvl3pPr>
            <a:lvl4pPr algn="l">
              <a:spcBef>
                <a:spcPts val="0"/>
              </a:spcBef>
              <a:defRPr sz="2000"/>
            </a:lvl4pPr>
            <a:lvl5pPr algn="l">
              <a:spcBef>
                <a:spcPts val="0"/>
              </a:spcBef>
              <a:defRPr sz="2000"/>
            </a:lvl5pPr>
          </a:lstStyle>
          <a:p>
            <a:pPr lvl="0"/>
            <a:r>
              <a:rPr lang="en-US" dirty="0"/>
              <a:t>Arial 30pt presentation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9"/>
          <p:cNvSpPr>
            <a:spLocks noGrp="1"/>
          </p:cNvSpPr>
          <p:nvPr>
            <p:ph type="body" sz="quarter" idx="14" hasCustomPrompt="1"/>
          </p:nvPr>
        </p:nvSpPr>
        <p:spPr>
          <a:xfrm>
            <a:off x="588934" y="5871326"/>
            <a:ext cx="7586133" cy="298469"/>
          </a:xfrm>
        </p:spPr>
        <p:txBody>
          <a:bodyPr/>
          <a:lstStyle>
            <a:lvl1pPr algn="l">
              <a:defRPr sz="1600" baseline="0">
                <a:solidFill>
                  <a:srgbClr val="FFFFFF"/>
                </a:solidFill>
              </a:defRPr>
            </a:lvl1pPr>
            <a:lvl2pPr>
              <a:spcBef>
                <a:spcPts val="1200"/>
              </a:spcBef>
              <a:defRPr sz="1600"/>
            </a:lvl2pPr>
            <a:lvl3pPr>
              <a:spcBef>
                <a:spcPts val="0"/>
              </a:spcBef>
              <a:defRPr sz="1600"/>
            </a:lvl3pPr>
            <a:lvl4pPr>
              <a:spcBef>
                <a:spcPts val="0"/>
              </a:spcBef>
              <a:defRPr sz="1600"/>
            </a:lvl4pPr>
            <a:lvl5pPr>
              <a:spcBef>
                <a:spcPts val="0"/>
              </a:spcBef>
              <a:defRPr sz="1600"/>
            </a:lvl5pPr>
          </a:lstStyle>
          <a:p>
            <a:pPr lvl="0"/>
            <a:r>
              <a:rPr lang="en-US" dirty="0"/>
              <a:t>Arial 16pt presenter name</a:t>
            </a:r>
          </a:p>
        </p:txBody>
      </p:sp>
      <p:sp>
        <p:nvSpPr>
          <p:cNvPr id="12" name="Text Placeholder 9"/>
          <p:cNvSpPr>
            <a:spLocks noGrp="1"/>
          </p:cNvSpPr>
          <p:nvPr>
            <p:ph type="body" sz="quarter" idx="15" hasCustomPrompt="1"/>
          </p:nvPr>
        </p:nvSpPr>
        <p:spPr>
          <a:xfrm>
            <a:off x="588934" y="6210001"/>
            <a:ext cx="7586133" cy="314625"/>
          </a:xfrm>
        </p:spPr>
        <p:txBody>
          <a:bodyPr/>
          <a:lstStyle>
            <a:lvl1pPr algn="l">
              <a:defRPr sz="1200" baseline="0">
                <a:solidFill>
                  <a:srgbClr val="FFFFFF"/>
                </a:solidFill>
              </a:defRPr>
            </a:lvl1pPr>
            <a:lvl2pPr>
              <a:spcBef>
                <a:spcPts val="1200"/>
              </a:spcBef>
              <a:defRPr sz="1600"/>
            </a:lvl2pPr>
            <a:lvl3pPr>
              <a:spcBef>
                <a:spcPts val="0"/>
              </a:spcBef>
              <a:defRPr sz="1600"/>
            </a:lvl3pPr>
            <a:lvl4pPr>
              <a:spcBef>
                <a:spcPts val="0"/>
              </a:spcBef>
              <a:defRPr sz="1600"/>
            </a:lvl4pPr>
            <a:lvl5pPr>
              <a:spcBef>
                <a:spcPts val="0"/>
              </a:spcBef>
              <a:defRPr sz="1600"/>
            </a:lvl5pPr>
          </a:lstStyle>
          <a:p>
            <a:r>
              <a:rPr lang="en-US" dirty="0"/>
              <a:t>Date | RBC Dominion Securities Inc.</a:t>
            </a:r>
            <a:endParaRPr lang="en-GB" dirty="0"/>
          </a:p>
        </p:txBody>
      </p:sp>
      <p:sp>
        <p:nvSpPr>
          <p:cNvPr id="8" name="TextBox 7"/>
          <p:cNvSpPr txBox="1"/>
          <p:nvPr userDrawn="1"/>
        </p:nvSpPr>
        <p:spPr>
          <a:xfrm>
            <a:off x="406400" y="190500"/>
            <a:ext cx="3860800" cy="523220"/>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RBC Dominion Securities Inc. </a:t>
            </a:r>
            <a:endParaRPr lang="en-GB" sz="1600" dirty="0"/>
          </a:p>
          <a:p>
            <a:endParaRPr lang="en-US" sz="1200" dirty="0"/>
          </a:p>
        </p:txBody>
      </p:sp>
      <p:pic>
        <p:nvPicPr>
          <p:cNvPr id="13" name="Picture 12" descr="WM_DS_LogoDes_H_pmsR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16281" y="5851302"/>
            <a:ext cx="3828176" cy="652530"/>
          </a:xfrm>
          <a:prstGeom prst="rect">
            <a:avLst/>
          </a:prstGeom>
        </p:spPr>
      </p:pic>
    </p:spTree>
    <p:extLst>
      <p:ext uri="{BB962C8B-B14F-4D97-AF65-F5344CB8AC3E}">
        <p14:creationId xmlns:p14="http://schemas.microsoft.com/office/powerpoint/2010/main" val="7571632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Break Screen">
    <p:bg>
      <p:bgPr>
        <a:solidFill>
          <a:srgbClr val="4B4F54"/>
        </a:solidFill>
        <a:effectLst/>
      </p:bgPr>
    </p:bg>
    <p:spTree>
      <p:nvGrpSpPr>
        <p:cNvPr id="1" name=""/>
        <p:cNvGrpSpPr/>
        <p:nvPr/>
      </p:nvGrpSpPr>
      <p:grpSpPr>
        <a:xfrm>
          <a:off x="0" y="0"/>
          <a:ext cx="0" cy="0"/>
          <a:chOff x="0" y="0"/>
          <a:chExt cx="0" cy="0"/>
        </a:xfrm>
      </p:grpSpPr>
      <p:cxnSp>
        <p:nvCxnSpPr>
          <p:cNvPr id="11" name="Straight Connector 10"/>
          <p:cNvCxnSpPr/>
          <p:nvPr userDrawn="1"/>
        </p:nvCxnSpPr>
        <p:spPr>
          <a:xfrm>
            <a:off x="575734" y="6067251"/>
            <a:ext cx="11065933"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lvl1pPr>
              <a:defRPr>
                <a:solidFill>
                  <a:srgbClr val="FFFFFF"/>
                </a:solidFill>
              </a:defRPr>
            </a:lvl1pPr>
          </a:lstStyle>
          <a:p>
            <a:fld id="{6A42E336-AD6D-4512-9A1C-708FD54D8A71}" type="datetime5">
              <a:rPr lang="en-US" smtClean="0"/>
              <a:t>13-Jul-20</a:t>
            </a:fld>
            <a:endParaRPr lang="en-GB" dirty="0"/>
          </a:p>
        </p:txBody>
      </p:sp>
      <p:sp>
        <p:nvSpPr>
          <p:cNvPr id="8" name="Slide Number Placeholder 7"/>
          <p:cNvSpPr>
            <a:spLocks noGrp="1"/>
          </p:cNvSpPr>
          <p:nvPr>
            <p:ph type="sldNum" sz="quarter" idx="11"/>
          </p:nvPr>
        </p:nvSpPr>
        <p:spPr/>
        <p:txBody>
          <a:bodyPr/>
          <a:lstStyle>
            <a:lvl1pPr>
              <a:defRPr>
                <a:solidFill>
                  <a:srgbClr val="FFFFFF"/>
                </a:solidFill>
              </a:defRPr>
            </a:lvl1pPr>
          </a:lstStyle>
          <a:p>
            <a:fld id="{25B621E3-93B7-4D21-B912-57376FAAC5A7}" type="slidenum">
              <a:rPr lang="en-GB" smtClean="0"/>
              <a:pPr/>
              <a:t>‹#›</a:t>
            </a:fld>
            <a:endParaRPr lang="en-GB" dirty="0"/>
          </a:p>
        </p:txBody>
      </p:sp>
      <p:sp>
        <p:nvSpPr>
          <p:cNvPr id="13" name="Text Placeholder 9"/>
          <p:cNvSpPr>
            <a:spLocks noGrp="1"/>
          </p:cNvSpPr>
          <p:nvPr>
            <p:ph type="body" sz="quarter" idx="13" hasCustomPrompt="1"/>
          </p:nvPr>
        </p:nvSpPr>
        <p:spPr>
          <a:xfrm>
            <a:off x="575734" y="1911601"/>
            <a:ext cx="7586133" cy="3857375"/>
          </a:xfrm>
        </p:spPr>
        <p:txBody>
          <a:bodyPr/>
          <a:lstStyle>
            <a:lvl1pPr algn="l">
              <a:defRPr sz="3000" baseline="0">
                <a:solidFill>
                  <a:srgbClr val="FFFFFF"/>
                </a:solidFill>
              </a:defRPr>
            </a:lvl1pPr>
            <a:lvl2pPr algn="l">
              <a:spcBef>
                <a:spcPts val="1200"/>
              </a:spcBef>
              <a:defRPr sz="2000">
                <a:solidFill>
                  <a:srgbClr val="FFFFFF"/>
                </a:solidFill>
              </a:defRPr>
            </a:lvl2pPr>
            <a:lvl3pPr algn="l">
              <a:spcBef>
                <a:spcPts val="0"/>
              </a:spcBef>
              <a:defRPr sz="2000">
                <a:solidFill>
                  <a:srgbClr val="FFFFFF"/>
                </a:solidFill>
              </a:defRPr>
            </a:lvl3pPr>
            <a:lvl4pPr algn="l">
              <a:spcBef>
                <a:spcPts val="0"/>
              </a:spcBef>
              <a:defRPr sz="2000">
                <a:solidFill>
                  <a:srgbClr val="FFFFFF"/>
                </a:solidFill>
              </a:defRPr>
            </a:lvl4pPr>
            <a:lvl5pPr algn="l">
              <a:spcBef>
                <a:spcPts val="0"/>
              </a:spcBef>
              <a:defRPr sz="2000">
                <a:solidFill>
                  <a:srgbClr val="FFFFFF"/>
                </a:solidFill>
              </a:defRPr>
            </a:lvl5pPr>
          </a:lstStyle>
          <a:p>
            <a:pPr lvl="0"/>
            <a:r>
              <a:rPr lang="en-US" dirty="0"/>
              <a:t>Arial 30pt section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Footer Placeholder 1"/>
          <p:cNvSpPr>
            <a:spLocks noGrp="1"/>
          </p:cNvSpPr>
          <p:nvPr>
            <p:ph type="ftr" sz="quarter" idx="14"/>
          </p:nvPr>
        </p:nvSpPr>
        <p:spPr/>
        <p:txBody>
          <a:bodyPr/>
          <a:lstStyle>
            <a:lvl1pPr>
              <a:defRPr>
                <a:solidFill>
                  <a:schemeClr val="bg1"/>
                </a:solidFill>
              </a:defRPr>
            </a:lvl1pPr>
          </a:lstStyle>
          <a:p>
            <a:r>
              <a:rPr lang="en-US" dirty="0"/>
              <a:t>RBC Dominion Securities Inc.  |  Portfolio Advisory Group</a:t>
            </a:r>
            <a:endParaRPr lang="en-GB" dirty="0"/>
          </a:p>
        </p:txBody>
      </p:sp>
      <p:pic>
        <p:nvPicPr>
          <p:cNvPr id="12" name="Picture 11" descr="WM_DS_LogoDes_H_pmsR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641" y="6219379"/>
            <a:ext cx="2540060" cy="432965"/>
          </a:xfrm>
          <a:prstGeom prst="rect">
            <a:avLst/>
          </a:prstGeom>
        </p:spPr>
      </p:pic>
    </p:spTree>
    <p:extLst>
      <p:ext uri="{BB962C8B-B14F-4D97-AF65-F5344CB8AC3E}">
        <p14:creationId xmlns:p14="http://schemas.microsoft.com/office/powerpoint/2010/main" val="284515458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Break Screen_Disclaimer">
    <p:bg>
      <p:bgPr>
        <a:solidFill>
          <a:srgbClr val="4B4F54"/>
        </a:solidFill>
        <a:effectLst/>
      </p:bgPr>
    </p:bg>
    <p:spTree>
      <p:nvGrpSpPr>
        <p:cNvPr id="1" name=""/>
        <p:cNvGrpSpPr/>
        <p:nvPr/>
      </p:nvGrpSpPr>
      <p:grpSpPr>
        <a:xfrm>
          <a:off x="0" y="0"/>
          <a:ext cx="0" cy="0"/>
          <a:chOff x="0" y="0"/>
          <a:chExt cx="0" cy="0"/>
        </a:xfrm>
      </p:grpSpPr>
      <p:cxnSp>
        <p:nvCxnSpPr>
          <p:cNvPr id="11" name="Straight Connector 10"/>
          <p:cNvCxnSpPr/>
          <p:nvPr userDrawn="1"/>
        </p:nvCxnSpPr>
        <p:spPr>
          <a:xfrm>
            <a:off x="575734" y="6067251"/>
            <a:ext cx="11065933"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0"/>
          </p:nvPr>
        </p:nvSpPr>
        <p:spPr/>
        <p:txBody>
          <a:bodyPr/>
          <a:lstStyle>
            <a:lvl1pPr>
              <a:defRPr>
                <a:solidFill>
                  <a:srgbClr val="FFFFFF"/>
                </a:solidFill>
              </a:defRPr>
            </a:lvl1pPr>
          </a:lstStyle>
          <a:p>
            <a:fld id="{4A15F610-94F9-4507-85F7-F5BADF21905E}" type="datetime5">
              <a:rPr lang="en-US" smtClean="0"/>
              <a:t>13-Jul-20</a:t>
            </a:fld>
            <a:endParaRPr lang="en-GB" dirty="0"/>
          </a:p>
        </p:txBody>
      </p:sp>
      <p:sp>
        <p:nvSpPr>
          <p:cNvPr id="8" name="Slide Number Placeholder 7"/>
          <p:cNvSpPr>
            <a:spLocks noGrp="1"/>
          </p:cNvSpPr>
          <p:nvPr>
            <p:ph type="sldNum" sz="quarter" idx="11"/>
          </p:nvPr>
        </p:nvSpPr>
        <p:spPr/>
        <p:txBody>
          <a:bodyPr/>
          <a:lstStyle>
            <a:lvl1pPr>
              <a:defRPr>
                <a:solidFill>
                  <a:srgbClr val="FFFFFF"/>
                </a:solidFill>
              </a:defRPr>
            </a:lvl1pPr>
          </a:lstStyle>
          <a:p>
            <a:fld id="{25B621E3-93B7-4D21-B912-57376FAAC5A7}" type="slidenum">
              <a:rPr lang="en-GB" smtClean="0"/>
              <a:pPr/>
              <a:t>‹#›</a:t>
            </a:fld>
            <a:endParaRPr lang="en-GB" dirty="0"/>
          </a:p>
        </p:txBody>
      </p:sp>
      <p:sp>
        <p:nvSpPr>
          <p:cNvPr id="13" name="Text Placeholder 9"/>
          <p:cNvSpPr>
            <a:spLocks noGrp="1"/>
          </p:cNvSpPr>
          <p:nvPr>
            <p:ph type="body" sz="quarter" idx="13" hasCustomPrompt="1"/>
          </p:nvPr>
        </p:nvSpPr>
        <p:spPr>
          <a:xfrm>
            <a:off x="575734" y="1911601"/>
            <a:ext cx="7586133" cy="2845751"/>
          </a:xfrm>
        </p:spPr>
        <p:txBody>
          <a:bodyPr/>
          <a:lstStyle>
            <a:lvl1pPr algn="l">
              <a:defRPr sz="3000" baseline="0">
                <a:solidFill>
                  <a:srgbClr val="FFFFFF"/>
                </a:solidFill>
              </a:defRPr>
            </a:lvl1pPr>
            <a:lvl2pPr algn="l">
              <a:spcBef>
                <a:spcPts val="1200"/>
              </a:spcBef>
              <a:defRPr sz="2000">
                <a:solidFill>
                  <a:srgbClr val="FFFFFF"/>
                </a:solidFill>
              </a:defRPr>
            </a:lvl2pPr>
            <a:lvl3pPr algn="l">
              <a:spcBef>
                <a:spcPts val="0"/>
              </a:spcBef>
              <a:defRPr sz="2000">
                <a:solidFill>
                  <a:srgbClr val="FFFFFF"/>
                </a:solidFill>
              </a:defRPr>
            </a:lvl3pPr>
            <a:lvl4pPr algn="l">
              <a:spcBef>
                <a:spcPts val="0"/>
              </a:spcBef>
              <a:defRPr sz="2000">
                <a:solidFill>
                  <a:srgbClr val="FFFFFF"/>
                </a:solidFill>
              </a:defRPr>
            </a:lvl4pPr>
            <a:lvl5pPr algn="l">
              <a:spcBef>
                <a:spcPts val="0"/>
              </a:spcBef>
              <a:defRPr sz="2000">
                <a:solidFill>
                  <a:srgbClr val="FFFFFF"/>
                </a:solidFill>
              </a:defRPr>
            </a:lvl5pPr>
          </a:lstStyle>
          <a:p>
            <a:pPr lvl="0"/>
            <a:r>
              <a:rPr lang="en-US" dirty="0"/>
              <a:t>Arial 30pt section title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p:cNvSpPr>
            <a:spLocks noGrp="1"/>
          </p:cNvSpPr>
          <p:nvPr>
            <p:ph type="ftr" sz="quarter" idx="14"/>
          </p:nvPr>
        </p:nvSpPr>
        <p:spPr/>
        <p:txBody>
          <a:bodyPr/>
          <a:lstStyle>
            <a:lvl1pPr>
              <a:defRPr>
                <a:solidFill>
                  <a:schemeClr val="bg1"/>
                </a:solidFill>
              </a:defRPr>
            </a:lvl1pPr>
          </a:lstStyle>
          <a:p>
            <a:r>
              <a:rPr lang="en-US" dirty="0"/>
              <a:t>RBC Dominion Securities Inc.  |  Portfolio Advisory Group</a:t>
            </a:r>
            <a:endParaRPr lang="en-GB" dirty="0"/>
          </a:p>
        </p:txBody>
      </p:sp>
      <p:sp>
        <p:nvSpPr>
          <p:cNvPr id="5" name="TextBox 4"/>
          <p:cNvSpPr txBox="1"/>
          <p:nvPr userDrawn="1"/>
        </p:nvSpPr>
        <p:spPr>
          <a:xfrm>
            <a:off x="575733" y="5266267"/>
            <a:ext cx="11063111" cy="877163"/>
          </a:xfrm>
          <a:prstGeom prst="rect">
            <a:avLst/>
          </a:prstGeom>
          <a:noFill/>
        </p:spPr>
        <p:txBody>
          <a:bodyPr wrap="square" lIns="0" tIns="0" rIns="0" bIns="0" rtlCol="0" anchor="t" anchorCtr="0">
            <a:noAutofit/>
          </a:bodyPr>
          <a:lstStyle/>
          <a:p>
            <a:pPr marL="0" marR="0" indent="0" algn="l" defTabSz="914400" rtl="0" eaLnBrk="1" fontAlgn="auto" latinLnBrk="0" hangingPunct="1">
              <a:lnSpc>
                <a:spcPts val="840"/>
              </a:lnSpc>
              <a:spcBef>
                <a:spcPts val="0"/>
              </a:spcBef>
              <a:spcAft>
                <a:spcPts val="0"/>
              </a:spcAft>
              <a:buClrTx/>
              <a:buSzTx/>
              <a:buFontTx/>
              <a:buNone/>
              <a:tabLst/>
              <a:defRPr/>
            </a:pPr>
            <a:r>
              <a:rPr lang="en-US" sz="900" kern="1200" baseline="30000" dirty="0">
                <a:solidFill>
                  <a:schemeClr val="bg1"/>
                </a:solidFill>
                <a:effectLst/>
                <a:latin typeface="+mn-lt"/>
                <a:ea typeface="+mn-ea"/>
                <a:cs typeface="+mn-cs"/>
              </a:rPr>
              <a:t>This information is not investment advice and should be used only in conjunction with a discussion with your RBC Dominion Securities Inc. Investment Advisor. This will ensure that your own circumstances have been considered properly and that action is taken on the latest available information. The information contained herein has been obtained from sources believed to be reliable at the time obtained but neither RBC Dominion Securities Inc. nor its employees, agents, or information suppliers can guarantee its accuracy or completeness. This report is not and under no circumstances is to be construed as an offer to sell or the solicitation of an offer to buy any securities. This report is furnished on the basis and understanding that neither RBC Dominion Securities Inc. nor its employees, agents, or information suppliers is to be under any responsibility or</a:t>
            </a:r>
            <a:r>
              <a:rPr lang="en-US" sz="900" kern="1200" baseline="0" dirty="0">
                <a:solidFill>
                  <a:schemeClr val="bg1"/>
                </a:solidFill>
                <a:effectLst/>
                <a:latin typeface="+mn-lt"/>
                <a:ea typeface="+mn-ea"/>
                <a:cs typeface="+mn-cs"/>
              </a:rPr>
              <a:t> </a:t>
            </a:r>
            <a:r>
              <a:rPr lang="en-US" sz="900" kern="1200" baseline="30000" dirty="0">
                <a:solidFill>
                  <a:schemeClr val="bg1"/>
                </a:solidFill>
                <a:effectLst/>
                <a:latin typeface="+mn-lt"/>
                <a:ea typeface="+mn-ea"/>
                <a:cs typeface="+mn-cs"/>
              </a:rPr>
              <a:t>liability whatsoever in respect thereof. The inventories of RBC Dominion Securities Inc. may from time to time include securities mentioned herein. RBC Dominion Securities Inc.* and Royal Bank of Canada are</a:t>
            </a:r>
            <a:r>
              <a:rPr lang="en-US" sz="900" kern="1200" baseline="0" dirty="0">
                <a:solidFill>
                  <a:schemeClr val="bg1"/>
                </a:solidFill>
                <a:effectLst/>
                <a:latin typeface="+mn-lt"/>
                <a:ea typeface="+mn-ea"/>
                <a:cs typeface="+mn-cs"/>
              </a:rPr>
              <a:t> </a:t>
            </a:r>
            <a:r>
              <a:rPr lang="en-US" sz="900" kern="1200" baseline="30000" dirty="0">
                <a:solidFill>
                  <a:schemeClr val="bg1"/>
                </a:solidFill>
                <a:effectLst/>
                <a:latin typeface="+mn-lt"/>
                <a:ea typeface="+mn-ea"/>
                <a:cs typeface="+mn-cs"/>
              </a:rPr>
              <a:t>separate corporate entities which are</a:t>
            </a:r>
            <a:r>
              <a:rPr lang="en-US" sz="900" kern="1200" baseline="0" dirty="0">
                <a:solidFill>
                  <a:schemeClr val="bg1"/>
                </a:solidFill>
                <a:effectLst/>
                <a:latin typeface="+mn-lt"/>
                <a:ea typeface="+mn-ea"/>
                <a:cs typeface="+mn-cs"/>
              </a:rPr>
              <a:t> </a:t>
            </a:r>
            <a:r>
              <a:rPr lang="en-US" sz="900" kern="1200" baseline="30000" dirty="0">
                <a:solidFill>
                  <a:schemeClr val="bg1"/>
                </a:solidFill>
                <a:effectLst/>
                <a:latin typeface="+mn-lt"/>
                <a:ea typeface="+mn-ea"/>
                <a:cs typeface="+mn-cs"/>
              </a:rPr>
              <a:t>affiliated. *Member-Canadian Investor Protection Fund. RBC Dominion Securities Inc.</a:t>
            </a:r>
            <a:r>
              <a:rPr lang="en-US" sz="900" kern="1200" baseline="0" dirty="0">
                <a:solidFill>
                  <a:schemeClr val="bg1"/>
                </a:solidFill>
                <a:effectLst/>
                <a:latin typeface="+mn-lt"/>
                <a:ea typeface="+mn-ea"/>
                <a:cs typeface="+mn-cs"/>
              </a:rPr>
              <a:t> </a:t>
            </a:r>
            <a:r>
              <a:rPr lang="en-US" sz="900" kern="1200" baseline="30000" dirty="0">
                <a:solidFill>
                  <a:schemeClr val="bg1"/>
                </a:solidFill>
                <a:effectLst/>
                <a:latin typeface="+mn-lt"/>
                <a:ea typeface="+mn-ea"/>
                <a:cs typeface="+mn-cs"/>
              </a:rPr>
              <a:t>is a member company of RBC Wealth Management, a business segment of Royal Bank of</a:t>
            </a:r>
            <a:r>
              <a:rPr lang="en-US" sz="900" kern="1200" baseline="0" dirty="0">
                <a:solidFill>
                  <a:schemeClr val="bg1"/>
                </a:solidFill>
                <a:effectLst/>
                <a:latin typeface="+mn-lt"/>
                <a:ea typeface="+mn-ea"/>
                <a:cs typeface="+mn-cs"/>
              </a:rPr>
              <a:t> </a:t>
            </a:r>
            <a:r>
              <a:rPr lang="en-US" sz="900" kern="1200" baseline="30000" dirty="0">
                <a:solidFill>
                  <a:schemeClr val="bg1"/>
                </a:solidFill>
                <a:effectLst/>
                <a:latin typeface="+mn-lt"/>
                <a:ea typeface="+mn-ea"/>
                <a:cs typeface="+mn-cs"/>
              </a:rPr>
              <a:t>Canada. ®Registered trademarks of Royal Bank of Canada. Used under licence. © 2016 RBC Dominion Securities Inc. All rights reserved.</a:t>
            </a:r>
            <a:endParaRPr lang="en-US" sz="900" dirty="0"/>
          </a:p>
        </p:txBody>
      </p:sp>
      <p:pic>
        <p:nvPicPr>
          <p:cNvPr id="10" name="Picture 9" descr="WM_DS_LogoDes_H_pmsR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641" y="6219379"/>
            <a:ext cx="2540060" cy="432965"/>
          </a:xfrm>
          <a:prstGeom prst="rect">
            <a:avLst/>
          </a:prstGeom>
        </p:spPr>
      </p:pic>
    </p:spTree>
    <p:extLst>
      <p:ext uri="{BB962C8B-B14F-4D97-AF65-F5344CB8AC3E}">
        <p14:creationId xmlns:p14="http://schemas.microsoft.com/office/powerpoint/2010/main" val="26752651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Sub-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75733" y="1396800"/>
            <a:ext cx="7247467" cy="4372175"/>
          </a:xfrm>
        </p:spPr>
        <p:txBody>
          <a:bodyPr/>
          <a:lstStyle>
            <a:lvl1pPr>
              <a:spcBef>
                <a:spcPts val="600"/>
              </a:spcBef>
              <a:spcAft>
                <a:spcPts val="1200"/>
              </a:spcAft>
              <a:defRPr/>
            </a:lvl1pPr>
            <a:lvl2pPr marL="144000" indent="-144000">
              <a:spcBef>
                <a:spcPts val="0"/>
              </a:spcBef>
              <a:spcAft>
                <a:spcPts val="1200"/>
              </a:spcAft>
              <a:buClr>
                <a:srgbClr val="002567"/>
              </a:buClr>
              <a:buFont typeface="Arial" panose="020B0604020202020204" pitchFamily="34" charset="0"/>
              <a:buChar char="•"/>
              <a:defRPr/>
            </a:lvl2pPr>
            <a:lvl3pPr marL="288000" indent="-144000">
              <a:spcBef>
                <a:spcPts val="0"/>
              </a:spcBef>
              <a:spcAft>
                <a:spcPts val="1200"/>
              </a:spcAft>
              <a:buClr>
                <a:srgbClr val="4B4F54"/>
              </a:buClr>
              <a:buFont typeface="Arial" panose="020B0604020202020204" pitchFamily="34" charset="0"/>
              <a:buChar char="-"/>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DD9B136F-74BF-43DB-8414-0F76376CFE73}" type="datetime5">
              <a:rPr lang="en-US" smtClean="0"/>
              <a:t>13-Jul-20</a:t>
            </a:fld>
            <a:endParaRPr lang="en-GB" dirty="0"/>
          </a:p>
        </p:txBody>
      </p:sp>
      <p:sp>
        <p:nvSpPr>
          <p:cNvPr id="8" name="Slide Number Placeholder 7"/>
          <p:cNvSpPr>
            <a:spLocks noGrp="1"/>
          </p:cNvSpPr>
          <p:nvPr>
            <p:ph type="sldNum" sz="quarter" idx="11"/>
          </p:nvPr>
        </p:nvSpPr>
        <p:spPr/>
        <p:txBody>
          <a:bodyPr/>
          <a:lstStyle/>
          <a:p>
            <a:fld id="{25B621E3-93B7-4D21-B912-57376FAAC5A7}" type="slidenum">
              <a:rPr lang="en-GB" smtClean="0"/>
              <a:pPr/>
              <a:t>‹#›</a:t>
            </a:fld>
            <a:endParaRPr lang="en-GB" dirty="0"/>
          </a:p>
        </p:txBody>
      </p:sp>
      <p:sp>
        <p:nvSpPr>
          <p:cNvPr id="9" name="Text Placeholder 2"/>
          <p:cNvSpPr>
            <a:spLocks noGrp="1"/>
          </p:cNvSpPr>
          <p:nvPr>
            <p:ph type="body" idx="13" hasCustomPrompt="1"/>
          </p:nvPr>
        </p:nvSpPr>
        <p:spPr>
          <a:xfrm>
            <a:off x="541866" y="685800"/>
            <a:ext cx="11074399" cy="375974"/>
          </a:xfrm>
        </p:spPr>
        <p:txBody>
          <a:bodyPr>
            <a:noAutofit/>
          </a:bodyPr>
          <a:lstStyle>
            <a:lvl1pPr marL="0" indent="0">
              <a:buNone/>
              <a:defRPr sz="20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Page sub-title Arial 20pt, single line space</a:t>
            </a:r>
          </a:p>
        </p:txBody>
      </p:sp>
      <p:sp>
        <p:nvSpPr>
          <p:cNvPr id="11" name="Text Placeholder 10"/>
          <p:cNvSpPr>
            <a:spLocks noGrp="1"/>
          </p:cNvSpPr>
          <p:nvPr>
            <p:ph type="body" sz="quarter" idx="14" hasCustomPrompt="1"/>
          </p:nvPr>
        </p:nvSpPr>
        <p:spPr>
          <a:xfrm>
            <a:off x="8161867" y="1396800"/>
            <a:ext cx="3454400" cy="4374000"/>
          </a:xfrm>
        </p:spPr>
        <p:txBody>
          <a:bodyPr/>
          <a:lstStyle>
            <a:lvl1pPr>
              <a:spcBef>
                <a:spcPts val="0"/>
              </a:spcBef>
              <a:defRPr sz="2000" baseline="0">
                <a:solidFill>
                  <a:srgbClr val="002567"/>
                </a:solidFill>
              </a:defRPr>
            </a:lvl1pPr>
          </a:lstStyle>
          <a:p>
            <a:pPr lvl="0"/>
            <a:r>
              <a:rPr lang="en-GB" dirty="0"/>
              <a:t>Notes text Arial 20pt,</a:t>
            </a:r>
            <a:br>
              <a:rPr lang="en-GB" dirty="0"/>
            </a:br>
            <a:r>
              <a:rPr lang="en-GB" dirty="0"/>
              <a:t>single line space</a:t>
            </a:r>
          </a:p>
        </p:txBody>
      </p:sp>
      <p:sp>
        <p:nvSpPr>
          <p:cNvPr id="4" name="Footer Placeholder 3"/>
          <p:cNvSpPr>
            <a:spLocks noGrp="1"/>
          </p:cNvSpPr>
          <p:nvPr>
            <p:ph type="ftr" sz="quarter" idx="15"/>
          </p:nvPr>
        </p:nvSpPr>
        <p:spPr/>
        <p:txBody>
          <a:bodyPr/>
          <a:lstStyle/>
          <a:p>
            <a:r>
              <a:rPr lang="en-US" dirty="0"/>
              <a:t>RBC Dominion Securities Inc.  |  Portfolio Advisory Group</a:t>
            </a:r>
            <a:endParaRPr lang="en-GB" dirty="0"/>
          </a:p>
        </p:txBody>
      </p:sp>
    </p:spTree>
    <p:extLst>
      <p:ext uri="{BB962C8B-B14F-4D97-AF65-F5344CB8AC3E}">
        <p14:creationId xmlns:p14="http://schemas.microsoft.com/office/powerpoint/2010/main" val="341410864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 Image and 60pt Text">
    <p:spTree>
      <p:nvGrpSpPr>
        <p:cNvPr id="1" name=""/>
        <p:cNvGrpSpPr/>
        <p:nvPr/>
      </p:nvGrpSpPr>
      <p:grpSpPr>
        <a:xfrm>
          <a:off x="0" y="0"/>
          <a:ext cx="0" cy="0"/>
          <a:chOff x="0" y="0"/>
          <a:chExt cx="0" cy="0"/>
        </a:xfrm>
      </p:grpSpPr>
      <p:pic>
        <p:nvPicPr>
          <p:cNvPr id="10" name="Picture 9" descr="WM_DS_LogoDes_H_pmsP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5810" y="6216912"/>
            <a:ext cx="2607733" cy="431800"/>
          </a:xfrm>
          <a:prstGeom prst="rect">
            <a:avLst/>
          </a:prstGeom>
        </p:spPr>
      </p:pic>
      <p:sp>
        <p:nvSpPr>
          <p:cNvPr id="5" name="Text Placeholder 4"/>
          <p:cNvSpPr>
            <a:spLocks noGrp="1"/>
          </p:cNvSpPr>
          <p:nvPr>
            <p:ph type="body" sz="quarter" idx="14" hasCustomPrompt="1"/>
          </p:nvPr>
        </p:nvSpPr>
        <p:spPr>
          <a:xfrm>
            <a:off x="575733" y="1270535"/>
            <a:ext cx="9731300" cy="3003082"/>
          </a:xfrm>
        </p:spPr>
        <p:txBody>
          <a:bodyPr/>
          <a:lstStyle>
            <a:lvl1pPr marL="0" indent="0">
              <a:spcBef>
                <a:spcPts val="0"/>
              </a:spcBef>
              <a:defRPr sz="6000">
                <a:solidFill>
                  <a:srgbClr val="4B4F54"/>
                </a:solidFill>
              </a:defRPr>
            </a:lvl1pPr>
            <a:lvl2pPr marL="0" indent="0">
              <a:spcBef>
                <a:spcPts val="2400"/>
              </a:spcBef>
              <a:spcAft>
                <a:spcPts val="0"/>
              </a:spcAft>
              <a:defRPr sz="1200">
                <a:solidFill>
                  <a:srgbClr val="4B4F54"/>
                </a:solidFill>
              </a:defRPr>
            </a:lvl2pPr>
            <a:lvl3pPr marL="0" indent="0">
              <a:spcBef>
                <a:spcPts val="1200"/>
              </a:spcBef>
              <a:spcAft>
                <a:spcPts val="0"/>
              </a:spcAft>
              <a:defRPr sz="1200">
                <a:solidFill>
                  <a:srgbClr val="4B4F54"/>
                </a:solidFill>
              </a:defRPr>
            </a:lvl3pPr>
            <a:lvl4pPr marL="0" indent="0">
              <a:spcBef>
                <a:spcPts val="1200"/>
              </a:spcBef>
              <a:spcAft>
                <a:spcPts val="0"/>
              </a:spcAft>
              <a:defRPr sz="1200">
                <a:solidFill>
                  <a:srgbClr val="4B4F54"/>
                </a:solidFill>
              </a:defRPr>
            </a:lvl4pPr>
            <a:lvl5pPr marL="0" indent="0">
              <a:spcBef>
                <a:spcPts val="1200"/>
              </a:spcBef>
              <a:spcAft>
                <a:spcPts val="0"/>
              </a:spcAft>
              <a:defRPr sz="1200">
                <a:solidFill>
                  <a:srgbClr val="4B4F54"/>
                </a:solidFill>
              </a:defRPr>
            </a:lvl5pPr>
          </a:lstStyle>
          <a:p>
            <a:pPr lvl="0"/>
            <a:r>
              <a:rPr lang="en-US" dirty="0"/>
              <a:t>Arial 60pt, single line space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D7D0EB24-66F6-44BA-B569-A6AAB0D60B4F}" type="datetime5">
              <a:rPr lang="en-US" smtClean="0"/>
              <a:t>13-Jul-20</a:t>
            </a:fld>
            <a:endParaRPr lang="en-GB" dirty="0"/>
          </a:p>
        </p:txBody>
      </p:sp>
      <p:sp>
        <p:nvSpPr>
          <p:cNvPr id="8" name="Slide Number Placeholder 7"/>
          <p:cNvSpPr>
            <a:spLocks noGrp="1"/>
          </p:cNvSpPr>
          <p:nvPr>
            <p:ph type="sldNum" sz="quarter" idx="11"/>
          </p:nvPr>
        </p:nvSpPr>
        <p:spPr/>
        <p:txBody>
          <a:bodyPr/>
          <a:lstStyle/>
          <a:p>
            <a:fld id="{25B621E3-93B7-4D21-B912-57376FAAC5A7}" type="slidenum">
              <a:rPr lang="en-GB" smtClean="0"/>
              <a:pPr/>
              <a:t>‹#›</a:t>
            </a:fld>
            <a:endParaRPr lang="en-GB" dirty="0"/>
          </a:p>
        </p:txBody>
      </p:sp>
      <p:sp>
        <p:nvSpPr>
          <p:cNvPr id="2" name="Footer Placeholder 1"/>
          <p:cNvSpPr>
            <a:spLocks noGrp="1"/>
          </p:cNvSpPr>
          <p:nvPr>
            <p:ph type="ftr" sz="quarter" idx="15"/>
          </p:nvPr>
        </p:nvSpPr>
        <p:spPr/>
        <p:txBody>
          <a:bodyPr/>
          <a:lstStyle/>
          <a:p>
            <a:r>
              <a:rPr lang="en-US" dirty="0"/>
              <a:t>RBC Dominion Securities Inc.  |  Portfolio Advisory Group</a:t>
            </a:r>
            <a:endParaRPr lang="en-GB" dirty="0"/>
          </a:p>
        </p:txBody>
      </p:sp>
    </p:spTree>
    <p:extLst>
      <p:ext uri="{BB962C8B-B14F-4D97-AF65-F5344CB8AC3E}">
        <p14:creationId xmlns:p14="http://schemas.microsoft.com/office/powerpoint/2010/main" val="23860395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 60pt Text">
    <p:bg>
      <p:bgPr>
        <a:solidFill>
          <a:srgbClr val="4B4F54"/>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4" hasCustomPrompt="1"/>
          </p:nvPr>
        </p:nvSpPr>
        <p:spPr>
          <a:xfrm>
            <a:off x="575733" y="1270535"/>
            <a:ext cx="9731300" cy="3003082"/>
          </a:xfrm>
        </p:spPr>
        <p:txBody>
          <a:bodyPr/>
          <a:lstStyle>
            <a:lvl1pPr marL="0" indent="0">
              <a:spcBef>
                <a:spcPts val="0"/>
              </a:spcBef>
              <a:defRPr sz="6000">
                <a:solidFill>
                  <a:srgbClr val="87AFBF"/>
                </a:solidFill>
              </a:defRPr>
            </a:lvl1pPr>
            <a:lvl2pPr marL="0" indent="0">
              <a:spcBef>
                <a:spcPts val="2400"/>
              </a:spcBef>
              <a:spcAft>
                <a:spcPts val="0"/>
              </a:spcAft>
              <a:defRPr sz="1200">
                <a:solidFill>
                  <a:srgbClr val="87AFBF"/>
                </a:solidFill>
              </a:defRPr>
            </a:lvl2pPr>
            <a:lvl3pPr marL="0" indent="0">
              <a:spcBef>
                <a:spcPts val="1200"/>
              </a:spcBef>
              <a:spcAft>
                <a:spcPts val="0"/>
              </a:spcAft>
              <a:defRPr sz="1200">
                <a:solidFill>
                  <a:srgbClr val="87AFBF"/>
                </a:solidFill>
              </a:defRPr>
            </a:lvl3pPr>
            <a:lvl4pPr marL="0" indent="0">
              <a:spcBef>
                <a:spcPts val="1200"/>
              </a:spcBef>
              <a:spcAft>
                <a:spcPts val="0"/>
              </a:spcAft>
              <a:defRPr sz="1200">
                <a:solidFill>
                  <a:srgbClr val="87AFBF"/>
                </a:solidFill>
              </a:defRPr>
            </a:lvl4pPr>
            <a:lvl5pPr marL="0" indent="0">
              <a:spcBef>
                <a:spcPts val="1200"/>
              </a:spcBef>
              <a:spcAft>
                <a:spcPts val="0"/>
              </a:spcAft>
              <a:defRPr sz="1200">
                <a:solidFill>
                  <a:srgbClr val="87AFBF"/>
                </a:solidFill>
              </a:defRPr>
            </a:lvl5pPr>
          </a:lstStyle>
          <a:p>
            <a:pPr lvl="0"/>
            <a:r>
              <a:rPr lang="en-US" dirty="0"/>
              <a:t>Arial 60pt, single line space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lvl1pPr>
              <a:defRPr>
                <a:solidFill>
                  <a:srgbClr val="FFFFFF"/>
                </a:solidFill>
              </a:defRPr>
            </a:lvl1pPr>
          </a:lstStyle>
          <a:p>
            <a:fld id="{F60AC643-7CF5-4F02-9DE0-BDCD19917D87}" type="datetime5">
              <a:rPr lang="en-US" smtClean="0"/>
              <a:t>13-Jul-20</a:t>
            </a:fld>
            <a:endParaRPr lang="en-GB" dirty="0"/>
          </a:p>
        </p:txBody>
      </p:sp>
      <p:sp>
        <p:nvSpPr>
          <p:cNvPr id="8" name="Slide Number Placeholder 7"/>
          <p:cNvSpPr>
            <a:spLocks noGrp="1"/>
          </p:cNvSpPr>
          <p:nvPr>
            <p:ph type="sldNum" sz="quarter" idx="11"/>
          </p:nvPr>
        </p:nvSpPr>
        <p:spPr/>
        <p:txBody>
          <a:bodyPr/>
          <a:lstStyle>
            <a:lvl1pPr>
              <a:defRPr>
                <a:solidFill>
                  <a:srgbClr val="FFFFFF"/>
                </a:solidFill>
              </a:defRPr>
            </a:lvl1pPr>
          </a:lstStyle>
          <a:p>
            <a:fld id="{25B621E3-93B7-4D21-B912-57376FAAC5A7}" type="slidenum">
              <a:rPr lang="en-GB" smtClean="0"/>
              <a:pPr/>
              <a:t>‹#›</a:t>
            </a:fld>
            <a:endParaRPr lang="en-GB" dirty="0"/>
          </a:p>
        </p:txBody>
      </p:sp>
      <p:sp>
        <p:nvSpPr>
          <p:cNvPr id="2" name="Footer Placeholder 1"/>
          <p:cNvSpPr>
            <a:spLocks noGrp="1"/>
          </p:cNvSpPr>
          <p:nvPr>
            <p:ph type="ftr" sz="quarter" idx="15"/>
          </p:nvPr>
        </p:nvSpPr>
        <p:spPr/>
        <p:txBody>
          <a:bodyPr/>
          <a:lstStyle>
            <a:lvl1pPr>
              <a:defRPr>
                <a:solidFill>
                  <a:schemeClr val="bg1"/>
                </a:solidFill>
              </a:defRPr>
            </a:lvl1pPr>
          </a:lstStyle>
          <a:p>
            <a:r>
              <a:rPr lang="en-US" dirty="0"/>
              <a:t>RBC Dominion Securities Inc.  |  Portfolio Advisory Group</a:t>
            </a:r>
            <a:endParaRPr lang="en-GB" dirty="0"/>
          </a:p>
        </p:txBody>
      </p:sp>
      <p:pic>
        <p:nvPicPr>
          <p:cNvPr id="9" name="Picture 8" descr="WM_DS_LogoDes_H_pmsR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56641" y="6219379"/>
            <a:ext cx="2540060" cy="432965"/>
          </a:xfrm>
          <a:prstGeom prst="rect">
            <a:avLst/>
          </a:prstGeom>
        </p:spPr>
      </p:pic>
    </p:spTree>
    <p:extLst>
      <p:ext uri="{BB962C8B-B14F-4D97-AF65-F5344CB8AC3E}">
        <p14:creationId xmlns:p14="http://schemas.microsoft.com/office/powerpoint/2010/main" val="30199018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WM_DS_LogoDes_H_pmsPE.eps"/>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075810" y="6216912"/>
            <a:ext cx="2607733" cy="431800"/>
          </a:xfrm>
          <a:prstGeom prst="rect">
            <a:avLst/>
          </a:prstGeom>
        </p:spPr>
      </p:pic>
      <p:sp>
        <p:nvSpPr>
          <p:cNvPr id="2" name="Title Placeholder 1"/>
          <p:cNvSpPr>
            <a:spLocks noGrp="1"/>
          </p:cNvSpPr>
          <p:nvPr>
            <p:ph type="title"/>
          </p:nvPr>
        </p:nvSpPr>
        <p:spPr>
          <a:xfrm>
            <a:off x="539014" y="280800"/>
            <a:ext cx="11077252" cy="3636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575734" y="1396800"/>
            <a:ext cx="11040533" cy="4372175"/>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13600" y="6354000"/>
            <a:ext cx="1440000" cy="198000"/>
          </a:xfrm>
          <a:prstGeom prst="rect">
            <a:avLst/>
          </a:prstGeom>
        </p:spPr>
        <p:txBody>
          <a:bodyPr vert="horz" lIns="0" tIns="0" rIns="0" bIns="0" rtlCol="0" anchor="b" anchorCtr="0"/>
          <a:lstStyle>
            <a:lvl1pPr algn="r">
              <a:defRPr sz="900">
                <a:solidFill>
                  <a:srgbClr val="4B4F54"/>
                </a:solidFill>
              </a:defRPr>
            </a:lvl1pPr>
          </a:lstStyle>
          <a:p>
            <a:fld id="{B54878AF-78E8-480B-AFC3-33C3842C4B4F}" type="datetime5">
              <a:rPr lang="en-US" smtClean="0"/>
              <a:t>13-Jul-20</a:t>
            </a:fld>
            <a:endParaRPr lang="en-GB" dirty="0"/>
          </a:p>
        </p:txBody>
      </p:sp>
      <p:sp>
        <p:nvSpPr>
          <p:cNvPr id="6" name="Slide Number Placeholder 5"/>
          <p:cNvSpPr>
            <a:spLocks noGrp="1"/>
          </p:cNvSpPr>
          <p:nvPr>
            <p:ph type="sldNum" sz="quarter" idx="4"/>
          </p:nvPr>
        </p:nvSpPr>
        <p:spPr>
          <a:xfrm>
            <a:off x="588933" y="6354000"/>
            <a:ext cx="436800" cy="198000"/>
          </a:xfrm>
          <a:prstGeom prst="rect">
            <a:avLst/>
          </a:prstGeom>
        </p:spPr>
        <p:txBody>
          <a:bodyPr vert="horz" lIns="0" tIns="0" rIns="0" bIns="0" rtlCol="0" anchor="b" anchorCtr="0"/>
          <a:lstStyle>
            <a:lvl1pPr algn="l">
              <a:defRPr sz="900">
                <a:solidFill>
                  <a:srgbClr val="4B4F54"/>
                </a:solidFill>
              </a:defRPr>
            </a:lvl1pPr>
          </a:lstStyle>
          <a:p>
            <a:fld id="{25B621E3-93B7-4D21-B912-57376FAAC5A7}" type="slidenum">
              <a:rPr lang="en-GB" smtClean="0"/>
              <a:pPr/>
              <a:t>‹#›</a:t>
            </a:fld>
            <a:endParaRPr lang="en-GB" dirty="0"/>
          </a:p>
        </p:txBody>
      </p:sp>
      <p:cxnSp>
        <p:nvCxnSpPr>
          <p:cNvPr id="7" name="Straight Connector 6"/>
          <p:cNvCxnSpPr/>
          <p:nvPr/>
        </p:nvCxnSpPr>
        <p:spPr>
          <a:xfrm>
            <a:off x="563034" y="6057474"/>
            <a:ext cx="11065933" cy="0"/>
          </a:xfrm>
          <a:prstGeom prst="line">
            <a:avLst/>
          </a:prstGeom>
          <a:ln w="6350">
            <a:solidFill>
              <a:srgbClr val="4B4F54"/>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2641467" y="6353999"/>
            <a:ext cx="5520400" cy="198000"/>
          </a:xfrm>
          <a:prstGeom prst="rect">
            <a:avLst/>
          </a:prstGeom>
        </p:spPr>
        <p:txBody>
          <a:bodyPr vert="horz" lIns="0" tIns="0" rIns="0" bIns="0" rtlCol="0" anchor="b" anchorCtr="0"/>
          <a:lstStyle>
            <a:lvl1pPr algn="l">
              <a:defRPr sz="900">
                <a:solidFill>
                  <a:srgbClr val="4B4F54"/>
                </a:solidFill>
              </a:defRPr>
            </a:lvl1pPr>
          </a:lstStyle>
          <a:p>
            <a:r>
              <a:rPr lang="en-US" dirty="0"/>
              <a:t>RBC Dominion Securities Inc.  |  Portfolio Advisory Group</a:t>
            </a:r>
            <a:endParaRPr lang="en-GB" dirty="0"/>
          </a:p>
        </p:txBody>
      </p:sp>
    </p:spTree>
    <p:extLst>
      <p:ext uri="{BB962C8B-B14F-4D97-AF65-F5344CB8AC3E}">
        <p14:creationId xmlns:p14="http://schemas.microsoft.com/office/powerpoint/2010/main" val="2391244742"/>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8" r:id="rId5"/>
    <p:sldLayoutId id="2147483799" r:id="rId6"/>
    <p:sldLayoutId id="2147483801" r:id="rId7"/>
    <p:sldLayoutId id="2147483812" r:id="rId8"/>
    <p:sldLayoutId id="2147483813" r:id="rId9"/>
    <p:sldLayoutId id="2147483818" r:id="rId10"/>
    <p:sldLayoutId id="2147483819" r:id="rId11"/>
    <p:sldLayoutId id="2147483820" r:id="rId12"/>
    <p:sldLayoutId id="2147483822" r:id="rId13"/>
    <p:sldLayoutId id="2147483823" r:id="rId14"/>
    <p:sldLayoutId id="2147483824" r:id="rId15"/>
    <p:sldLayoutId id="2147483825" r:id="rId16"/>
  </p:sldLayoutIdLst>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hf hdr="0"/>
  <p:txStyles>
    <p:titleStyle>
      <a:lvl1pPr algn="l" defTabSz="914400" rtl="0" eaLnBrk="1" latinLnBrk="0" hangingPunct="1">
        <a:lnSpc>
          <a:spcPct val="100000"/>
        </a:lnSpc>
        <a:spcBef>
          <a:spcPct val="0"/>
        </a:spcBef>
        <a:buNone/>
        <a:defRPr sz="2400" kern="1200">
          <a:solidFill>
            <a:srgbClr val="002567"/>
          </a:solidFill>
          <a:latin typeface="+mj-lt"/>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4B4F54"/>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800" kern="1200">
          <a:solidFill>
            <a:srgbClr val="4B4F54"/>
          </a:solidFill>
          <a:latin typeface="+mn-lt"/>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800" kern="1200">
          <a:solidFill>
            <a:srgbClr val="4B4F54"/>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800" kern="1200">
          <a:solidFill>
            <a:srgbClr val="4B4F54"/>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800" kern="1200">
          <a:solidFill>
            <a:srgbClr val="4B4F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5141" userDrawn="1">
          <p15:clr>
            <a:srgbClr val="F26B43"/>
          </p15:clr>
        </p15:guide>
        <p15:guide id="4" pos="363" userDrawn="1">
          <p15:clr>
            <a:srgbClr val="F26B43"/>
          </p15:clr>
        </p15:guide>
        <p15:guide id="5" pos="7317" userDrawn="1">
          <p15:clr>
            <a:srgbClr val="F26B43"/>
          </p15:clr>
        </p15:guide>
        <p15:guide id="6" pos="2540" userDrawn="1">
          <p15:clr>
            <a:srgbClr val="F26B43"/>
          </p15:clr>
        </p15:guide>
        <p15:guide id="7" pos="2721" userDrawn="1">
          <p15:clr>
            <a:srgbClr val="F26B43"/>
          </p15:clr>
        </p15:guide>
        <p15:guide id="8" pos="4928" userDrawn="1">
          <p15:clr>
            <a:srgbClr val="F26B43"/>
          </p15:clr>
        </p15:guide>
        <p15:guide id="9" orient="horz" pos="913" userDrawn="1">
          <p15:clr>
            <a:srgbClr val="F26B43"/>
          </p15:clr>
        </p15:guide>
        <p15:guide id="10" orient="horz" pos="232" userDrawn="1">
          <p15:clr>
            <a:srgbClr val="F26B43"/>
          </p15:clr>
        </p15:guide>
        <p15:guide id="11" orient="horz" pos="3634" userDrawn="1">
          <p15:clr>
            <a:srgbClr val="F26B43"/>
          </p15:clr>
        </p15:guide>
        <p15:guide id="12" orient="horz" pos="4110" userDrawn="1">
          <p15:clr>
            <a:srgbClr val="F26B43"/>
          </p15:clr>
        </p15:guide>
        <p15:guide id="13" orient="horz" pos="381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chart" Target="../charts/chart9.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Microsoft_Excel_Worksheet.xlsx"/><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z="3600" dirty="0"/>
              <a:t>Global economic outlook</a:t>
            </a:r>
          </a:p>
          <a:p>
            <a:r>
              <a:rPr lang="en-US" sz="2600" dirty="0"/>
              <a:t>Emerging from a deep recession</a:t>
            </a:r>
            <a:endParaRPr lang="en-GB" sz="2600" dirty="0"/>
          </a:p>
          <a:p>
            <a:pPr lvl="1"/>
            <a:endParaRPr lang="en-GB" dirty="0"/>
          </a:p>
          <a:p>
            <a:pPr lvl="1"/>
            <a:r>
              <a:rPr lang="en-GB" dirty="0"/>
              <a:t>Joseph Wu, CFA</a:t>
            </a:r>
          </a:p>
          <a:p>
            <a:pPr lvl="1"/>
            <a:endParaRPr lang="en-GB" dirty="0"/>
          </a:p>
        </p:txBody>
      </p:sp>
      <p:sp>
        <p:nvSpPr>
          <p:cNvPr id="3" name="Text Placeholder 2"/>
          <p:cNvSpPr>
            <a:spLocks noGrp="1"/>
          </p:cNvSpPr>
          <p:nvPr>
            <p:ph type="body" sz="quarter" idx="14"/>
          </p:nvPr>
        </p:nvSpPr>
        <p:spPr/>
        <p:txBody>
          <a:bodyPr/>
          <a:lstStyle/>
          <a:p>
            <a:r>
              <a:rPr lang="en-GB" dirty="0"/>
              <a:t>Portfolio Advisory Group</a:t>
            </a:r>
          </a:p>
          <a:p>
            <a:r>
              <a:rPr lang="en-GB" dirty="0"/>
              <a:t> </a:t>
            </a:r>
          </a:p>
          <a:p>
            <a:endParaRPr lang="en-GB" dirty="0"/>
          </a:p>
        </p:txBody>
      </p:sp>
      <p:sp>
        <p:nvSpPr>
          <p:cNvPr id="4" name="Text Placeholder 3"/>
          <p:cNvSpPr>
            <a:spLocks noGrp="1"/>
          </p:cNvSpPr>
          <p:nvPr>
            <p:ph type="body" sz="quarter" idx="15"/>
          </p:nvPr>
        </p:nvSpPr>
        <p:spPr/>
        <p:txBody>
          <a:bodyPr/>
          <a:lstStyle/>
          <a:p>
            <a:r>
              <a:rPr lang="en-US" dirty="0"/>
              <a:t>July 2020 | RBC Dominion Securities Inc. </a:t>
            </a:r>
            <a:endParaRPr lang="en-GB" dirty="0"/>
          </a:p>
        </p:txBody>
      </p:sp>
    </p:spTree>
    <p:extLst>
      <p:ext uri="{BB962C8B-B14F-4D97-AF65-F5344CB8AC3E}">
        <p14:creationId xmlns:p14="http://schemas.microsoft.com/office/powerpoint/2010/main" val="287104585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(De)-Globalization: Selective re-shoring could gain momentum in coming years </a:t>
            </a:r>
          </a:p>
        </p:txBody>
      </p:sp>
      <p:sp>
        <p:nvSpPr>
          <p:cNvPr id="3" name="Date Placeholder 2"/>
          <p:cNvSpPr>
            <a:spLocks noGrp="1"/>
          </p:cNvSpPr>
          <p:nvPr>
            <p:ph type="dt" sz="half" idx="10"/>
          </p:nvPr>
        </p:nvSpPr>
        <p:spPr/>
        <p:txBody>
          <a:bodyPr/>
          <a:lstStyle/>
          <a:p>
            <a:fld id="{584B2F25-FB7F-4512-A462-666E6934DB1C}" type="datetime5">
              <a:rPr lang="en-US" smtClean="0"/>
              <a:t>13-Jul-20</a:t>
            </a:fld>
            <a:endParaRPr lang="en-GB" dirty="0"/>
          </a:p>
        </p:txBody>
      </p:sp>
      <p:sp>
        <p:nvSpPr>
          <p:cNvPr id="4" name="Slide Number Placeholder 3"/>
          <p:cNvSpPr>
            <a:spLocks noGrp="1"/>
          </p:cNvSpPr>
          <p:nvPr>
            <p:ph type="sldNum" sz="quarter" idx="11"/>
          </p:nvPr>
        </p:nvSpPr>
        <p:spPr/>
        <p:txBody>
          <a:bodyPr/>
          <a:lstStyle/>
          <a:p>
            <a:fld id="{25B621E3-93B7-4D21-B912-57376FAAC5A7}" type="slidenum">
              <a:rPr lang="en-GB" smtClean="0"/>
              <a:pPr/>
              <a:t>10</a:t>
            </a:fld>
            <a:endParaRPr lang="en-GB" dirty="0"/>
          </a:p>
        </p:txBody>
      </p:sp>
      <p:sp>
        <p:nvSpPr>
          <p:cNvPr id="7" name="Footer Placeholder 6"/>
          <p:cNvSpPr>
            <a:spLocks noGrp="1"/>
          </p:cNvSpPr>
          <p:nvPr>
            <p:ph type="ftr" sz="quarter" idx="15"/>
          </p:nvPr>
        </p:nvSpPr>
        <p:spPr/>
        <p:txBody>
          <a:bodyPr/>
          <a:lstStyle/>
          <a:p>
            <a:r>
              <a:rPr lang="en-US" dirty="0"/>
              <a:t>RBC Dominion Securities Inc.  |  Portfolio Advisory Group</a:t>
            </a:r>
            <a:endParaRPr lang="en-GB" dirty="0"/>
          </a:p>
        </p:txBody>
      </p:sp>
      <p:sp>
        <p:nvSpPr>
          <p:cNvPr id="24" name="Text Box 378"/>
          <p:cNvSpPr txBox="1">
            <a:spLocks noChangeArrowheads="1"/>
          </p:cNvSpPr>
          <p:nvPr/>
        </p:nvSpPr>
        <p:spPr bwMode="auto">
          <a:xfrm>
            <a:off x="575733" y="5790241"/>
            <a:ext cx="77882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eaLnBrk="0" hangingPunct="0">
              <a:defRPr/>
            </a:pPr>
            <a:r>
              <a:rPr lang="en-US" altLang="en-US" sz="800" dirty="0"/>
              <a:t>Source: BCA Research</a:t>
            </a:r>
          </a:p>
          <a:p>
            <a:pPr eaLnBrk="0" hangingPunct="0">
              <a:defRPr/>
            </a:pPr>
            <a:r>
              <a:rPr lang="en-US" altLang="en-US" sz="800" dirty="0"/>
              <a:t>Note: Measured by imports as a percent of GDP weighted by population. BCA calculation from 1994. Number of countries varies based on data availability. </a:t>
            </a:r>
          </a:p>
        </p:txBody>
      </p:sp>
      <p:pic>
        <p:nvPicPr>
          <p:cNvPr id="8" name="Picture 7"/>
          <p:cNvPicPr>
            <a:picLocks noChangeAspect="1"/>
          </p:cNvPicPr>
          <p:nvPr/>
        </p:nvPicPr>
        <p:blipFill>
          <a:blip r:embed="rId3"/>
          <a:stretch>
            <a:fillRect/>
          </a:stretch>
        </p:blipFill>
        <p:spPr>
          <a:xfrm>
            <a:off x="1672098" y="862557"/>
            <a:ext cx="8844486" cy="4850202"/>
          </a:xfrm>
          <a:prstGeom prst="rect">
            <a:avLst/>
          </a:prstGeom>
        </p:spPr>
      </p:pic>
      <p:sp>
        <p:nvSpPr>
          <p:cNvPr id="19" name="TextBox 12"/>
          <p:cNvSpPr txBox="1"/>
          <p:nvPr/>
        </p:nvSpPr>
        <p:spPr>
          <a:xfrm>
            <a:off x="5662924" y="1214802"/>
            <a:ext cx="3477202" cy="83099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200"/>
              </a:spcAft>
            </a:pPr>
            <a:r>
              <a:rPr lang="en-US" sz="1200" i="1" dirty="0">
                <a:latin typeface="Arial Narrow" panose="020B0606020202030204" pitchFamily="34" charset="0"/>
              </a:rPr>
              <a:t>Globalization occurs in waves … import-to-GDP ratio appears have peaked amid rising nationalism and increased desire to have greater control over supply chains, particularly around essential and strategic goods</a:t>
            </a:r>
          </a:p>
        </p:txBody>
      </p:sp>
    </p:spTree>
    <p:extLst>
      <p:ext uri="{BB962C8B-B14F-4D97-AF65-F5344CB8AC3E}">
        <p14:creationId xmlns:p14="http://schemas.microsoft.com/office/powerpoint/2010/main" val="132067743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A50B2-A622-4352-A223-22FEA958B220}" type="datetime5">
              <a:rPr lang="en-US" smtClean="0"/>
              <a:t>13-Jul-20</a:t>
            </a:fld>
            <a:endParaRPr lang="en-GB" dirty="0"/>
          </a:p>
        </p:txBody>
      </p:sp>
      <p:sp>
        <p:nvSpPr>
          <p:cNvPr id="3" name="Slide Number Placeholder 2"/>
          <p:cNvSpPr>
            <a:spLocks noGrp="1"/>
          </p:cNvSpPr>
          <p:nvPr>
            <p:ph type="sldNum" sz="quarter" idx="11"/>
          </p:nvPr>
        </p:nvSpPr>
        <p:spPr/>
        <p:txBody>
          <a:bodyPr/>
          <a:lstStyle/>
          <a:p>
            <a:fld id="{25B621E3-93B7-4D21-B912-57376FAAC5A7}" type="slidenum">
              <a:rPr lang="en-GB" smtClean="0"/>
              <a:pPr/>
              <a:t>11</a:t>
            </a:fld>
            <a:endParaRPr lang="en-GB" dirty="0"/>
          </a:p>
        </p:txBody>
      </p:sp>
      <p:sp>
        <p:nvSpPr>
          <p:cNvPr id="4" name="Text Placeholder 3"/>
          <p:cNvSpPr>
            <a:spLocks noGrp="1"/>
          </p:cNvSpPr>
          <p:nvPr>
            <p:ph type="body" sz="quarter" idx="13"/>
          </p:nvPr>
        </p:nvSpPr>
        <p:spPr/>
        <p:txBody>
          <a:bodyPr/>
          <a:lstStyle/>
          <a:p>
            <a:r>
              <a:rPr lang="en-US" dirty="0"/>
              <a:t>Thank you!</a:t>
            </a:r>
          </a:p>
          <a:p>
            <a:endParaRPr lang="en-US" dirty="0"/>
          </a:p>
          <a:p>
            <a:r>
              <a:rPr lang="en-US" dirty="0"/>
              <a:t>Questions?</a:t>
            </a:r>
          </a:p>
        </p:txBody>
      </p:sp>
      <p:sp>
        <p:nvSpPr>
          <p:cNvPr id="5" name="Footer Placeholder 4"/>
          <p:cNvSpPr>
            <a:spLocks noGrp="1"/>
          </p:cNvSpPr>
          <p:nvPr>
            <p:ph type="ftr" sz="quarter" idx="14"/>
          </p:nvPr>
        </p:nvSpPr>
        <p:spPr/>
        <p:txBody>
          <a:bodyPr/>
          <a:lstStyle/>
          <a:p>
            <a:r>
              <a:rPr lang="en-US" dirty="0"/>
              <a:t>RBC Dominion Securities Inc.  |  Portfolio Advisory Group</a:t>
            </a:r>
            <a:endParaRPr lang="en-GB" dirty="0"/>
          </a:p>
        </p:txBody>
      </p:sp>
    </p:spTree>
    <p:extLst>
      <p:ext uri="{BB962C8B-B14F-4D97-AF65-F5344CB8AC3E}">
        <p14:creationId xmlns:p14="http://schemas.microsoft.com/office/powerpoint/2010/main" val="41294003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4">
            <a:extLst>
              <a:ext uri="{FF2B5EF4-FFF2-40B4-BE49-F238E27FC236}">
                <a16:creationId xmlns:a16="http://schemas.microsoft.com/office/drawing/2014/main" id="{020ECE6B-6A0A-F740-A387-2F500403EA8F}"/>
              </a:ext>
            </a:extLst>
          </p:cNvPr>
          <p:cNvSpPr txBox="1">
            <a:spLocks/>
          </p:cNvSpPr>
          <p:nvPr/>
        </p:nvSpPr>
        <p:spPr>
          <a:xfrm>
            <a:off x="482697" y="345708"/>
            <a:ext cx="6251255" cy="434357"/>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000" b="1" i="0" kern="1200">
                <a:solidFill>
                  <a:srgbClr val="006AC3"/>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333" dirty="0"/>
              <a:t>RBC Group Advantage</a:t>
            </a:r>
          </a:p>
        </p:txBody>
      </p:sp>
      <p:sp>
        <p:nvSpPr>
          <p:cNvPr id="15" name="Slide Number Placeholder 3">
            <a:extLst>
              <a:ext uri="{FF2B5EF4-FFF2-40B4-BE49-F238E27FC236}">
                <a16:creationId xmlns:a16="http://schemas.microsoft.com/office/drawing/2014/main" id="{57EAE2C2-F813-C948-B245-FA1FA169E3C3}"/>
              </a:ext>
            </a:extLst>
          </p:cNvPr>
          <p:cNvSpPr txBox="1">
            <a:spLocks/>
          </p:cNvSpPr>
          <p:nvPr/>
        </p:nvSpPr>
        <p:spPr>
          <a:xfrm>
            <a:off x="9392149" y="6524368"/>
            <a:ext cx="2743200" cy="200853"/>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9F903F19-EAD2-B14B-BE1B-E14507C23C50}" type="slidenum">
              <a:rPr lang="en-US" sz="800"/>
              <a:pPr algn="r"/>
              <a:t>12</a:t>
            </a:fld>
            <a:endParaRPr lang="en-US" sz="800" dirty="0"/>
          </a:p>
        </p:txBody>
      </p:sp>
      <p:sp>
        <p:nvSpPr>
          <p:cNvPr id="18" name="Text Placeholder 17"/>
          <p:cNvSpPr>
            <a:spLocks noGrp="1"/>
          </p:cNvSpPr>
          <p:nvPr>
            <p:ph type="body" sz="quarter" idx="15"/>
          </p:nvPr>
        </p:nvSpPr>
        <p:spPr>
          <a:xfrm>
            <a:off x="345632" y="1102740"/>
            <a:ext cx="9633324" cy="646243"/>
          </a:xfrm>
        </p:spPr>
        <p:txBody>
          <a:bodyPr>
            <a:normAutofit fontScale="70000" lnSpcReduction="20000"/>
          </a:bodyPr>
          <a:lstStyle/>
          <a:p>
            <a:r>
              <a:rPr lang="en-US" dirty="0"/>
              <a:t>The same old way is not working anymore. Time for disruption.  </a:t>
            </a:r>
          </a:p>
        </p:txBody>
      </p:sp>
      <p:sp>
        <p:nvSpPr>
          <p:cNvPr id="22" name="TextBox 21"/>
          <p:cNvSpPr txBox="1"/>
          <p:nvPr/>
        </p:nvSpPr>
        <p:spPr>
          <a:xfrm>
            <a:off x="217374" y="1778891"/>
            <a:ext cx="3845355" cy="461665"/>
          </a:xfrm>
          <a:prstGeom prst="rect">
            <a:avLst/>
          </a:prstGeom>
          <a:noFill/>
        </p:spPr>
        <p:txBody>
          <a:bodyPr wrap="square" rtlCol="0">
            <a:spAutoFit/>
          </a:bodyPr>
          <a:lstStyle/>
          <a:p>
            <a:r>
              <a:rPr lang="en-US" sz="2400" b="1" dirty="0">
                <a:solidFill>
                  <a:srgbClr val="0751A3"/>
                </a:solidFill>
              </a:rPr>
              <a:t>Insurance companies</a:t>
            </a:r>
          </a:p>
        </p:txBody>
      </p:sp>
      <p:sp>
        <p:nvSpPr>
          <p:cNvPr id="13" name="TextBox 12"/>
          <p:cNvSpPr txBox="1"/>
          <p:nvPr/>
        </p:nvSpPr>
        <p:spPr>
          <a:xfrm>
            <a:off x="8034029" y="1778891"/>
            <a:ext cx="3845354" cy="461665"/>
          </a:xfrm>
          <a:prstGeom prst="rect">
            <a:avLst/>
          </a:prstGeom>
          <a:noFill/>
        </p:spPr>
        <p:txBody>
          <a:bodyPr wrap="square" rtlCol="0">
            <a:spAutoFit/>
          </a:bodyPr>
          <a:lstStyle/>
          <a:p>
            <a:r>
              <a:rPr lang="en-US" sz="2400" b="1" dirty="0">
                <a:solidFill>
                  <a:srgbClr val="0751A3"/>
                </a:solidFill>
              </a:rPr>
              <a:t>RBC Group Advantage</a:t>
            </a:r>
          </a:p>
        </p:txBody>
      </p:sp>
      <p:sp>
        <p:nvSpPr>
          <p:cNvPr id="16" name="TextBox 15"/>
          <p:cNvSpPr txBox="1"/>
          <p:nvPr/>
        </p:nvSpPr>
        <p:spPr>
          <a:xfrm>
            <a:off x="0" y="2386279"/>
            <a:ext cx="3780891" cy="3540200"/>
          </a:xfrm>
          <a:prstGeom prst="rect">
            <a:avLst/>
          </a:prstGeom>
          <a:noFill/>
        </p:spPr>
        <p:txBody>
          <a:bodyPr wrap="square" rtlCol="0">
            <a:spAutoFit/>
          </a:bodyPr>
          <a:lstStyle/>
          <a:p>
            <a:pPr marL="380990" indent="-380990">
              <a:buClr>
                <a:srgbClr val="FF0000"/>
              </a:buClr>
              <a:buSzPct val="150000"/>
              <a:buFont typeface="Calibri" panose="020F0502020204030204" pitchFamily="34" charset="0"/>
              <a:buChar char="X"/>
            </a:pPr>
            <a:r>
              <a:rPr lang="en-US" sz="1867" b="1" dirty="0">
                <a:solidFill>
                  <a:srgbClr val="0751A3"/>
                </a:solidFill>
              </a:rPr>
              <a:t>No proactive outreach to Members</a:t>
            </a:r>
          </a:p>
          <a:p>
            <a:pPr marL="380990" indent="-380990">
              <a:buClr>
                <a:srgbClr val="FF0000"/>
              </a:buClr>
              <a:buSzPct val="150000"/>
              <a:buFont typeface="Calibri" panose="020F0502020204030204" pitchFamily="34" charset="0"/>
              <a:buChar char="X"/>
            </a:pPr>
            <a:endParaRPr lang="en-US" sz="1867" b="1" dirty="0">
              <a:solidFill>
                <a:srgbClr val="0751A3"/>
              </a:solidFill>
            </a:endParaRPr>
          </a:p>
          <a:p>
            <a:pPr marL="380990" indent="-380990">
              <a:buClr>
                <a:srgbClr val="FF0000"/>
              </a:buClr>
              <a:buSzPct val="150000"/>
              <a:buFont typeface="Calibri" panose="020F0502020204030204" pitchFamily="34" charset="0"/>
              <a:buChar char="X"/>
            </a:pPr>
            <a:r>
              <a:rPr lang="en-US" sz="1867" b="1" dirty="0">
                <a:solidFill>
                  <a:srgbClr val="0751A3"/>
                </a:solidFill>
              </a:rPr>
              <a:t>Outdated tools to support decision making</a:t>
            </a:r>
          </a:p>
          <a:p>
            <a:pPr marL="380990" indent="-380990">
              <a:buClr>
                <a:srgbClr val="FF0000"/>
              </a:buClr>
              <a:buSzPct val="150000"/>
              <a:buFont typeface="Calibri" panose="020F0502020204030204" pitchFamily="34" charset="0"/>
              <a:buChar char="X"/>
            </a:pPr>
            <a:endParaRPr lang="en-US" sz="1867" b="1" dirty="0">
              <a:solidFill>
                <a:srgbClr val="0751A3"/>
              </a:solidFill>
            </a:endParaRPr>
          </a:p>
          <a:p>
            <a:pPr marL="380990" indent="-380990">
              <a:buClr>
                <a:srgbClr val="FF0000"/>
              </a:buClr>
              <a:buSzPct val="150000"/>
              <a:buFont typeface="Calibri" panose="020F0502020204030204" pitchFamily="34" charset="0"/>
              <a:buChar char="X"/>
            </a:pPr>
            <a:r>
              <a:rPr lang="en-US" sz="1867" b="1" dirty="0">
                <a:solidFill>
                  <a:srgbClr val="0751A3"/>
                </a:solidFill>
              </a:rPr>
              <a:t>Opaque pricing models for Sponsors </a:t>
            </a:r>
          </a:p>
          <a:p>
            <a:pPr marL="380990" indent="-380990">
              <a:buClr>
                <a:srgbClr val="FF0000"/>
              </a:buClr>
              <a:buSzPct val="150000"/>
              <a:buFont typeface="Calibri" panose="020F0502020204030204" pitchFamily="34" charset="0"/>
              <a:buChar char="X"/>
            </a:pPr>
            <a:endParaRPr lang="en-US" sz="1867" b="1" dirty="0">
              <a:solidFill>
                <a:srgbClr val="0751A3"/>
              </a:solidFill>
            </a:endParaRPr>
          </a:p>
          <a:p>
            <a:pPr marL="380990" indent="-380990">
              <a:buClr>
                <a:srgbClr val="FF0000"/>
              </a:buClr>
              <a:buSzPct val="150000"/>
              <a:buFont typeface="Calibri" panose="020F0502020204030204" pitchFamily="34" charset="0"/>
              <a:buChar char="X"/>
            </a:pPr>
            <a:r>
              <a:rPr lang="en-US" sz="1867" b="1" dirty="0">
                <a:solidFill>
                  <a:srgbClr val="0751A3"/>
                </a:solidFill>
              </a:rPr>
              <a:t>Lack of understanding of financial wellness for Members</a:t>
            </a:r>
          </a:p>
        </p:txBody>
      </p:sp>
      <p:sp>
        <p:nvSpPr>
          <p:cNvPr id="17" name="TextBox 16"/>
          <p:cNvSpPr txBox="1"/>
          <p:nvPr/>
        </p:nvSpPr>
        <p:spPr>
          <a:xfrm>
            <a:off x="7366795" y="2270464"/>
            <a:ext cx="4768554" cy="3540200"/>
          </a:xfrm>
          <a:prstGeom prst="rect">
            <a:avLst/>
          </a:prstGeom>
          <a:noFill/>
        </p:spPr>
        <p:txBody>
          <a:bodyPr wrap="square" rtlCol="0">
            <a:spAutoFit/>
          </a:bodyPr>
          <a:lstStyle/>
          <a:p>
            <a:pPr marL="380990" indent="-380990">
              <a:buClr>
                <a:srgbClr val="00B050"/>
              </a:buClr>
              <a:buSzPct val="150000"/>
              <a:buFont typeface="Wingdings" panose="05000000000000000000" pitchFamily="2" charset="2"/>
              <a:buChar char="ü"/>
            </a:pPr>
            <a:r>
              <a:rPr lang="en-US" sz="1867" b="1" dirty="0">
                <a:solidFill>
                  <a:srgbClr val="0751A3"/>
                </a:solidFill>
              </a:rPr>
              <a:t>Regular touchpoints with employees</a:t>
            </a:r>
          </a:p>
          <a:p>
            <a:pPr marL="380990" indent="-380990">
              <a:buClr>
                <a:srgbClr val="00B050"/>
              </a:buClr>
              <a:buSzPct val="150000"/>
              <a:buFont typeface="Wingdings" panose="05000000000000000000" pitchFamily="2" charset="2"/>
              <a:buChar char="ü"/>
            </a:pPr>
            <a:endParaRPr lang="en-US" sz="1867" b="1" dirty="0">
              <a:solidFill>
                <a:srgbClr val="0751A3"/>
              </a:solidFill>
            </a:endParaRPr>
          </a:p>
          <a:p>
            <a:pPr marL="380990" indent="-380990">
              <a:buClr>
                <a:srgbClr val="00B050"/>
              </a:buClr>
              <a:buSzPct val="150000"/>
              <a:buFont typeface="Wingdings" panose="05000000000000000000" pitchFamily="2" charset="2"/>
              <a:buChar char="ü"/>
            </a:pPr>
            <a:r>
              <a:rPr lang="en-US" sz="1867" b="1" dirty="0" err="1">
                <a:solidFill>
                  <a:srgbClr val="0751A3"/>
                </a:solidFill>
              </a:rPr>
              <a:t>MyAdvisor</a:t>
            </a:r>
            <a:r>
              <a:rPr lang="en-US" sz="1867" b="1" dirty="0">
                <a:solidFill>
                  <a:srgbClr val="0751A3"/>
                </a:solidFill>
              </a:rPr>
              <a:t> connecting employees to holistic financial advice</a:t>
            </a:r>
          </a:p>
          <a:p>
            <a:pPr marL="380990" indent="-380990">
              <a:buClr>
                <a:srgbClr val="00B050"/>
              </a:buClr>
              <a:buSzPct val="150000"/>
              <a:buFont typeface="Wingdings" panose="05000000000000000000" pitchFamily="2" charset="2"/>
              <a:buChar char="ü"/>
            </a:pPr>
            <a:endParaRPr lang="en-US" sz="1867" b="1" dirty="0">
              <a:solidFill>
                <a:srgbClr val="0751A3"/>
              </a:solidFill>
            </a:endParaRPr>
          </a:p>
          <a:p>
            <a:pPr marL="380990" indent="-380990">
              <a:buClr>
                <a:srgbClr val="00B050"/>
              </a:buClr>
              <a:buSzPct val="150000"/>
              <a:buFont typeface="Wingdings" panose="05000000000000000000" pitchFamily="2" charset="2"/>
              <a:buChar char="ü"/>
            </a:pPr>
            <a:r>
              <a:rPr lang="en-US" sz="1867" b="1" dirty="0">
                <a:solidFill>
                  <a:srgbClr val="0751A3"/>
                </a:solidFill>
              </a:rPr>
              <a:t>Simple and transparent pricing</a:t>
            </a:r>
          </a:p>
          <a:p>
            <a:pPr marL="380990" indent="-380990">
              <a:buClr>
                <a:srgbClr val="00B050"/>
              </a:buClr>
              <a:buSzPct val="150000"/>
              <a:buFont typeface="Wingdings" panose="05000000000000000000" pitchFamily="2" charset="2"/>
              <a:buChar char="ü"/>
            </a:pPr>
            <a:endParaRPr lang="en-US" sz="1867" b="1" dirty="0">
              <a:solidFill>
                <a:srgbClr val="0751A3"/>
              </a:solidFill>
            </a:endParaRPr>
          </a:p>
          <a:p>
            <a:pPr marL="380990" indent="-380990">
              <a:buClr>
                <a:srgbClr val="00B050"/>
              </a:buClr>
              <a:buSzPct val="150000"/>
              <a:buFont typeface="Wingdings" panose="05000000000000000000" pitchFamily="2" charset="2"/>
              <a:buChar char="ü"/>
            </a:pPr>
            <a:r>
              <a:rPr lang="en-US" sz="1867" b="1" dirty="0">
                <a:solidFill>
                  <a:srgbClr val="0751A3"/>
                </a:solidFill>
              </a:rPr>
              <a:t>Full service Bank meeting all aspects of a employees’ financial needs</a:t>
            </a:r>
          </a:p>
          <a:p>
            <a:pPr marL="380990" indent="-380990">
              <a:buClr>
                <a:srgbClr val="00B050"/>
              </a:buClr>
              <a:buSzPct val="150000"/>
              <a:buFont typeface="Wingdings" panose="05000000000000000000" pitchFamily="2" charset="2"/>
              <a:buChar char="ü"/>
            </a:pPr>
            <a:endParaRPr lang="en-US" sz="1867" b="1" dirty="0">
              <a:solidFill>
                <a:srgbClr val="0751A3"/>
              </a:solidFill>
            </a:endParaRPr>
          </a:p>
          <a:p>
            <a:pPr marL="380990" indent="-380990">
              <a:buClr>
                <a:srgbClr val="00B050"/>
              </a:buClr>
              <a:buSzPct val="150000"/>
              <a:buFont typeface="Wingdings" panose="05000000000000000000" pitchFamily="2" charset="2"/>
              <a:buChar char="ü"/>
            </a:pPr>
            <a:r>
              <a:rPr lang="en-US" sz="1867" b="1" dirty="0">
                <a:solidFill>
                  <a:srgbClr val="0751A3"/>
                </a:solidFill>
              </a:rPr>
              <a:t>Putting the employee at the </a:t>
            </a:r>
            <a:r>
              <a:rPr lang="en-US" sz="1867" b="1" dirty="0" err="1">
                <a:solidFill>
                  <a:srgbClr val="0751A3"/>
                </a:solidFill>
              </a:rPr>
              <a:t>centre</a:t>
            </a:r>
            <a:r>
              <a:rPr lang="en-US" sz="1867" b="1" dirty="0">
                <a:solidFill>
                  <a:srgbClr val="0751A3"/>
                </a:solidFill>
              </a:rPr>
              <a:t> of all we do</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6795" y="3018692"/>
            <a:ext cx="3810000" cy="2133600"/>
          </a:xfrm>
          <a:prstGeom prst="rect">
            <a:avLst/>
          </a:prstGeom>
        </p:spPr>
      </p:pic>
    </p:spTree>
    <p:extLst>
      <p:ext uri="{BB962C8B-B14F-4D97-AF65-F5344CB8AC3E}">
        <p14:creationId xmlns:p14="http://schemas.microsoft.com/office/powerpoint/2010/main" val="46566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4">
            <a:extLst>
              <a:ext uri="{FF2B5EF4-FFF2-40B4-BE49-F238E27FC236}">
                <a16:creationId xmlns:a16="http://schemas.microsoft.com/office/drawing/2014/main" id="{020ECE6B-6A0A-F740-A387-2F500403EA8F}"/>
              </a:ext>
            </a:extLst>
          </p:cNvPr>
          <p:cNvSpPr txBox="1">
            <a:spLocks/>
          </p:cNvSpPr>
          <p:nvPr/>
        </p:nvSpPr>
        <p:spPr>
          <a:xfrm>
            <a:off x="482697" y="345708"/>
            <a:ext cx="6251255" cy="434357"/>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000" b="1" i="0" kern="1200">
                <a:solidFill>
                  <a:srgbClr val="006AC3"/>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333" dirty="0"/>
              <a:t>RBC Group Advantage</a:t>
            </a:r>
          </a:p>
        </p:txBody>
      </p:sp>
      <p:sp>
        <p:nvSpPr>
          <p:cNvPr id="15" name="Slide Number Placeholder 3">
            <a:extLst>
              <a:ext uri="{FF2B5EF4-FFF2-40B4-BE49-F238E27FC236}">
                <a16:creationId xmlns:a16="http://schemas.microsoft.com/office/drawing/2014/main" id="{57EAE2C2-F813-C948-B245-FA1FA169E3C3}"/>
              </a:ext>
            </a:extLst>
          </p:cNvPr>
          <p:cNvSpPr txBox="1">
            <a:spLocks/>
          </p:cNvSpPr>
          <p:nvPr/>
        </p:nvSpPr>
        <p:spPr>
          <a:xfrm>
            <a:off x="9392149" y="6524368"/>
            <a:ext cx="2743200" cy="200853"/>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9F903F19-EAD2-B14B-BE1B-E14507C23C50}" type="slidenum">
              <a:rPr lang="en-US" sz="800">
                <a:latin typeface="Arial" panose="020B0604020202020204" pitchFamily="34" charset="0"/>
                <a:cs typeface="Arial" panose="020B0604020202020204" pitchFamily="34" charset="0"/>
              </a:rPr>
              <a:pPr algn="r"/>
              <a:t>13</a:t>
            </a:fld>
            <a:endParaRPr lang="en-US" sz="800" dirty="0">
              <a:latin typeface="Arial" panose="020B0604020202020204" pitchFamily="34" charset="0"/>
              <a:cs typeface="Arial" panose="020B0604020202020204" pitchFamily="34" charset="0"/>
            </a:endParaRPr>
          </a:p>
        </p:txBody>
      </p:sp>
      <p:sp>
        <p:nvSpPr>
          <p:cNvPr id="18" name="Text Placeholder 17"/>
          <p:cNvSpPr>
            <a:spLocks noGrp="1"/>
          </p:cNvSpPr>
          <p:nvPr>
            <p:ph type="body" sz="quarter" idx="15"/>
          </p:nvPr>
        </p:nvSpPr>
        <p:spPr>
          <a:xfrm>
            <a:off x="173623" y="1068151"/>
            <a:ext cx="5922377" cy="853016"/>
          </a:xfrm>
        </p:spPr>
        <p:txBody>
          <a:bodyPr>
            <a:normAutofit fontScale="85000" lnSpcReduction="10000"/>
          </a:bodyPr>
          <a:lstStyle/>
          <a:p>
            <a:r>
              <a:rPr lang="en-US" dirty="0"/>
              <a:t>Why RBC Group Advantage? </a:t>
            </a:r>
          </a:p>
        </p:txBody>
      </p:sp>
      <p:sp>
        <p:nvSpPr>
          <p:cNvPr id="3" name="TextBox 2"/>
          <p:cNvSpPr txBox="1"/>
          <p:nvPr/>
        </p:nvSpPr>
        <p:spPr>
          <a:xfrm>
            <a:off x="223377" y="2020686"/>
            <a:ext cx="4988683" cy="830997"/>
          </a:xfrm>
          <a:prstGeom prst="rect">
            <a:avLst/>
          </a:prstGeom>
          <a:noFill/>
        </p:spPr>
        <p:txBody>
          <a:bodyPr wrap="square" rtlCol="0">
            <a:spAutoFit/>
          </a:bodyPr>
          <a:lstStyle/>
          <a:p>
            <a:pPr marL="380990" indent="-380990">
              <a:buFont typeface="Arial" panose="020B0604020202020204" pitchFamily="34" charset="0"/>
              <a:buChar char="•"/>
            </a:pPr>
            <a:r>
              <a:rPr lang="en-US" sz="2400" dirty="0">
                <a:solidFill>
                  <a:srgbClr val="0751A3"/>
                </a:solidFill>
                <a:latin typeface="Arial" panose="020B0604020202020204" pitchFamily="34" charset="0"/>
                <a:cs typeface="Arial" panose="020B0604020202020204" pitchFamily="34" charset="0"/>
              </a:rPr>
              <a:t>As Canada’s largest Bank, we are different. </a:t>
            </a:r>
          </a:p>
        </p:txBody>
      </p:sp>
      <p:sp>
        <p:nvSpPr>
          <p:cNvPr id="4" name="TextBox 3"/>
          <p:cNvSpPr txBox="1"/>
          <p:nvPr/>
        </p:nvSpPr>
        <p:spPr>
          <a:xfrm>
            <a:off x="4639365" y="1919891"/>
            <a:ext cx="7552635" cy="1200329"/>
          </a:xfrm>
          <a:prstGeom prst="rect">
            <a:avLst/>
          </a:prstGeom>
          <a:noFill/>
        </p:spPr>
        <p:txBody>
          <a:bodyPr wrap="square" rtlCol="0">
            <a:spAutoFit/>
          </a:bodyPr>
          <a:lstStyle/>
          <a:p>
            <a:pPr marL="838179" lvl="1" indent="-380990">
              <a:buFont typeface="Arial" panose="020B0604020202020204" pitchFamily="34" charset="0"/>
              <a:buChar char="•"/>
            </a:pPr>
            <a:r>
              <a:rPr lang="en-US" sz="2400" dirty="0">
                <a:latin typeface="Arial" panose="020B0604020202020204" pitchFamily="34" charset="0"/>
                <a:cs typeface="Arial" panose="020B0604020202020204" pitchFamily="34" charset="0"/>
              </a:rPr>
              <a:t>Insurance companies are limited in what they can offer to your employees for holistic financial wellness</a:t>
            </a:r>
          </a:p>
        </p:txBody>
      </p:sp>
      <p:sp>
        <p:nvSpPr>
          <p:cNvPr id="8" name="TextBox 7"/>
          <p:cNvSpPr txBox="1"/>
          <p:nvPr/>
        </p:nvSpPr>
        <p:spPr>
          <a:xfrm>
            <a:off x="223376" y="3069710"/>
            <a:ext cx="4988683" cy="830997"/>
          </a:xfrm>
          <a:prstGeom prst="rect">
            <a:avLst/>
          </a:prstGeom>
          <a:noFill/>
        </p:spPr>
        <p:txBody>
          <a:bodyPr wrap="square" rtlCol="0">
            <a:spAutoFit/>
          </a:bodyPr>
          <a:lstStyle/>
          <a:p>
            <a:pPr marL="380990" indent="-380990">
              <a:buFont typeface="Arial" panose="020B0604020202020204" pitchFamily="34" charset="0"/>
              <a:buChar char="•"/>
            </a:pPr>
            <a:r>
              <a:rPr lang="en-US" sz="2400" dirty="0">
                <a:solidFill>
                  <a:srgbClr val="0751A3"/>
                </a:solidFill>
                <a:latin typeface="Arial" panose="020B0604020202020204" pitchFamily="34" charset="0"/>
                <a:cs typeface="Arial" panose="020B0604020202020204" pitchFamily="34" charset="0"/>
              </a:rPr>
              <a:t>Financial wellness is our business. </a:t>
            </a:r>
          </a:p>
        </p:txBody>
      </p:sp>
      <p:sp>
        <p:nvSpPr>
          <p:cNvPr id="9" name="TextBox 8"/>
          <p:cNvSpPr txBox="1"/>
          <p:nvPr/>
        </p:nvSpPr>
        <p:spPr>
          <a:xfrm>
            <a:off x="223376" y="4254900"/>
            <a:ext cx="4988683" cy="461665"/>
          </a:xfrm>
          <a:prstGeom prst="rect">
            <a:avLst/>
          </a:prstGeom>
          <a:noFill/>
        </p:spPr>
        <p:txBody>
          <a:bodyPr wrap="square" rtlCol="0">
            <a:spAutoFit/>
          </a:bodyPr>
          <a:lstStyle/>
          <a:p>
            <a:pPr marL="380990" indent="-380990">
              <a:buFont typeface="Arial" panose="020B0604020202020204" pitchFamily="34" charset="0"/>
              <a:buChar char="•"/>
            </a:pPr>
            <a:r>
              <a:rPr lang="en-US" sz="2400" dirty="0">
                <a:solidFill>
                  <a:srgbClr val="0751A3"/>
                </a:solidFill>
                <a:latin typeface="Arial" panose="020B0604020202020204" pitchFamily="34" charset="0"/>
                <a:cs typeface="Arial" panose="020B0604020202020204" pitchFamily="34" charset="0"/>
              </a:rPr>
              <a:t>We like simple. It works. </a:t>
            </a:r>
          </a:p>
        </p:txBody>
      </p:sp>
      <p:sp>
        <p:nvSpPr>
          <p:cNvPr id="10" name="TextBox 9"/>
          <p:cNvSpPr txBox="1"/>
          <p:nvPr/>
        </p:nvSpPr>
        <p:spPr>
          <a:xfrm>
            <a:off x="173623" y="5095222"/>
            <a:ext cx="4988683" cy="830997"/>
          </a:xfrm>
          <a:prstGeom prst="rect">
            <a:avLst/>
          </a:prstGeom>
          <a:noFill/>
        </p:spPr>
        <p:txBody>
          <a:bodyPr wrap="square" rtlCol="0">
            <a:spAutoFit/>
          </a:bodyPr>
          <a:lstStyle/>
          <a:p>
            <a:pPr marL="380990" indent="-380990">
              <a:buFont typeface="Arial" panose="020B0604020202020204" pitchFamily="34" charset="0"/>
              <a:buChar char="•"/>
            </a:pPr>
            <a:r>
              <a:rPr lang="en-US" sz="2400" dirty="0">
                <a:solidFill>
                  <a:srgbClr val="0751A3"/>
                </a:solidFill>
                <a:latin typeface="Arial" panose="020B0604020202020204" pitchFamily="34" charset="0"/>
                <a:cs typeface="Arial" panose="020B0604020202020204" pitchFamily="34" charset="0"/>
              </a:rPr>
              <a:t>Time to save money. No hidden fees. </a:t>
            </a:r>
          </a:p>
        </p:txBody>
      </p:sp>
      <p:sp>
        <p:nvSpPr>
          <p:cNvPr id="11" name="TextBox 10"/>
          <p:cNvSpPr txBox="1"/>
          <p:nvPr/>
        </p:nvSpPr>
        <p:spPr>
          <a:xfrm>
            <a:off x="4639365" y="3069710"/>
            <a:ext cx="7495984" cy="1200329"/>
          </a:xfrm>
          <a:prstGeom prst="rect">
            <a:avLst/>
          </a:prstGeom>
          <a:noFill/>
        </p:spPr>
        <p:txBody>
          <a:bodyPr wrap="square" rtlCol="0">
            <a:spAutoFit/>
          </a:bodyPr>
          <a:lstStyle/>
          <a:p>
            <a:pPr marL="838179" lvl="1" indent="-380990">
              <a:buFont typeface="Arial" panose="020B0604020202020204" pitchFamily="34" charset="0"/>
              <a:buChar char="•"/>
            </a:pPr>
            <a:r>
              <a:rPr lang="en-US" sz="2400" dirty="0">
                <a:latin typeface="Arial" panose="020B0604020202020204" pitchFamily="34" charset="0"/>
                <a:cs typeface="Arial" panose="020B0604020202020204" pitchFamily="34" charset="0"/>
              </a:rPr>
              <a:t>Supporting individuals is what we do . Let us use our expertise to ensure a healthy retirement for your employees. </a:t>
            </a:r>
          </a:p>
        </p:txBody>
      </p:sp>
      <p:sp>
        <p:nvSpPr>
          <p:cNvPr id="12" name="TextBox 11"/>
          <p:cNvSpPr txBox="1"/>
          <p:nvPr/>
        </p:nvSpPr>
        <p:spPr>
          <a:xfrm>
            <a:off x="4582714" y="4253545"/>
            <a:ext cx="7552635" cy="830997"/>
          </a:xfrm>
          <a:prstGeom prst="rect">
            <a:avLst/>
          </a:prstGeom>
          <a:noFill/>
        </p:spPr>
        <p:txBody>
          <a:bodyPr wrap="square" rtlCol="0">
            <a:spAutoFit/>
          </a:bodyPr>
          <a:lstStyle/>
          <a:p>
            <a:pPr marL="838179" lvl="1" indent="-380990">
              <a:buFont typeface="Arial" panose="020B0604020202020204" pitchFamily="34" charset="0"/>
              <a:buChar char="•"/>
            </a:pPr>
            <a:r>
              <a:rPr lang="en-US" sz="2400" dirty="0">
                <a:latin typeface="Arial" panose="020B0604020202020204" pitchFamily="34" charset="0"/>
                <a:cs typeface="Arial" panose="020B0604020202020204" pitchFamily="34" charset="0"/>
              </a:rPr>
              <a:t>A seamless experience for you and your employees is our goal. </a:t>
            </a:r>
          </a:p>
        </p:txBody>
      </p:sp>
      <p:sp>
        <p:nvSpPr>
          <p:cNvPr id="13" name="TextBox 12"/>
          <p:cNvSpPr txBox="1"/>
          <p:nvPr/>
        </p:nvSpPr>
        <p:spPr>
          <a:xfrm>
            <a:off x="4511945" y="5093946"/>
            <a:ext cx="7623404" cy="830997"/>
          </a:xfrm>
          <a:prstGeom prst="rect">
            <a:avLst/>
          </a:prstGeom>
          <a:noFill/>
        </p:spPr>
        <p:txBody>
          <a:bodyPr wrap="square" rtlCol="0">
            <a:spAutoFit/>
          </a:bodyPr>
          <a:lstStyle/>
          <a:p>
            <a:pPr marL="838179" lvl="1" indent="-380990">
              <a:buFont typeface="Arial" panose="020B0604020202020204" pitchFamily="34" charset="0"/>
              <a:buChar char="•"/>
            </a:pPr>
            <a:r>
              <a:rPr lang="en-US" sz="2400" dirty="0">
                <a:latin typeface="Arial" panose="020B0604020202020204" pitchFamily="34" charset="0"/>
                <a:cs typeface="Arial" panose="020B0604020202020204" pitchFamily="34" charset="0"/>
              </a:rPr>
              <a:t>We tell it like it is. You know your costs upfront and there are no surprises. It’s better that way. </a:t>
            </a:r>
          </a:p>
        </p:txBody>
      </p:sp>
    </p:spTree>
    <p:extLst>
      <p:ext uri="{BB962C8B-B14F-4D97-AF65-F5344CB8AC3E}">
        <p14:creationId xmlns:p14="http://schemas.microsoft.com/office/powerpoint/2010/main" val="571284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4">
            <a:extLst>
              <a:ext uri="{FF2B5EF4-FFF2-40B4-BE49-F238E27FC236}">
                <a16:creationId xmlns:a16="http://schemas.microsoft.com/office/drawing/2014/main" id="{020ECE6B-6A0A-F740-A387-2F500403EA8F}"/>
              </a:ext>
            </a:extLst>
          </p:cNvPr>
          <p:cNvSpPr txBox="1">
            <a:spLocks/>
          </p:cNvSpPr>
          <p:nvPr/>
        </p:nvSpPr>
        <p:spPr>
          <a:xfrm>
            <a:off x="482697" y="345708"/>
            <a:ext cx="6251255" cy="434357"/>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000" b="1" i="0" kern="1200">
                <a:solidFill>
                  <a:srgbClr val="006AC3"/>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333" dirty="0"/>
              <a:t>RBC Group Advantage</a:t>
            </a:r>
          </a:p>
        </p:txBody>
      </p:sp>
      <p:sp>
        <p:nvSpPr>
          <p:cNvPr id="15" name="Slide Number Placeholder 3">
            <a:extLst>
              <a:ext uri="{FF2B5EF4-FFF2-40B4-BE49-F238E27FC236}">
                <a16:creationId xmlns:a16="http://schemas.microsoft.com/office/drawing/2014/main" id="{57EAE2C2-F813-C948-B245-FA1FA169E3C3}"/>
              </a:ext>
            </a:extLst>
          </p:cNvPr>
          <p:cNvSpPr txBox="1">
            <a:spLocks/>
          </p:cNvSpPr>
          <p:nvPr/>
        </p:nvSpPr>
        <p:spPr>
          <a:xfrm>
            <a:off x="9392149" y="6524368"/>
            <a:ext cx="2743200" cy="200853"/>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9F903F19-EAD2-B14B-BE1B-E14507C23C50}" type="slidenum">
              <a:rPr lang="en-US" sz="800"/>
              <a:pPr algn="r"/>
              <a:t>14</a:t>
            </a:fld>
            <a:endParaRPr lang="en-US" sz="800" dirty="0"/>
          </a:p>
        </p:txBody>
      </p:sp>
      <p:sp>
        <p:nvSpPr>
          <p:cNvPr id="18" name="Text Placeholder 17"/>
          <p:cNvSpPr>
            <a:spLocks noGrp="1"/>
          </p:cNvSpPr>
          <p:nvPr>
            <p:ph type="body" sz="quarter" idx="15"/>
          </p:nvPr>
        </p:nvSpPr>
        <p:spPr>
          <a:xfrm>
            <a:off x="482697" y="1071170"/>
            <a:ext cx="7343109" cy="853016"/>
          </a:xfrm>
        </p:spPr>
        <p:txBody>
          <a:bodyPr>
            <a:normAutofit fontScale="85000" lnSpcReduction="10000"/>
          </a:bodyPr>
          <a:lstStyle/>
          <a:p>
            <a:r>
              <a:rPr lang="en-US" dirty="0"/>
              <a:t>How we approach financial wellness</a:t>
            </a:r>
          </a:p>
        </p:txBody>
      </p:sp>
      <p:sp>
        <p:nvSpPr>
          <p:cNvPr id="5" name="Text Placeholder 17"/>
          <p:cNvSpPr>
            <a:spLocks noGrp="1"/>
          </p:cNvSpPr>
          <p:nvPr>
            <p:ph type="body" sz="quarter" idx="15"/>
          </p:nvPr>
        </p:nvSpPr>
        <p:spPr>
          <a:xfrm>
            <a:off x="2705020" y="6180607"/>
            <a:ext cx="6358349" cy="492693"/>
          </a:xfrm>
        </p:spPr>
        <p:txBody>
          <a:bodyPr>
            <a:normAutofit/>
          </a:bodyPr>
          <a:lstStyle/>
          <a:p>
            <a:r>
              <a:rPr lang="en-US" sz="2667" dirty="0"/>
              <a:t>When your employees win, we all win.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2326" y="1829720"/>
            <a:ext cx="1442503" cy="144250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15" y="1779107"/>
            <a:ext cx="1435355" cy="143535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7040" y="3876518"/>
            <a:ext cx="1416423" cy="1416423"/>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77600" y="3823711"/>
            <a:ext cx="1435151" cy="1435151"/>
          </a:xfrm>
          <a:prstGeom prst="rect">
            <a:avLst/>
          </a:prstGeom>
          <a:solidFill>
            <a:schemeClr val="bg1"/>
          </a:solidFill>
        </p:spPr>
      </p:pic>
      <p:sp>
        <p:nvSpPr>
          <p:cNvPr id="8" name="TextBox 7"/>
          <p:cNvSpPr txBox="1"/>
          <p:nvPr/>
        </p:nvSpPr>
        <p:spPr>
          <a:xfrm>
            <a:off x="9451405" y="3815382"/>
            <a:ext cx="2740595" cy="1569660"/>
          </a:xfrm>
          <a:prstGeom prst="rect">
            <a:avLst/>
          </a:prstGeom>
          <a:noFill/>
        </p:spPr>
        <p:txBody>
          <a:bodyPr wrap="square" rtlCol="0">
            <a:spAutoFit/>
          </a:bodyPr>
          <a:lstStyle/>
          <a:p>
            <a:r>
              <a:rPr lang="en-US" sz="2400" dirty="0"/>
              <a:t>Tools, calculators and research available online, all the time</a:t>
            </a:r>
          </a:p>
        </p:txBody>
      </p:sp>
      <p:sp>
        <p:nvSpPr>
          <p:cNvPr id="12" name="TextBox 11"/>
          <p:cNvSpPr txBox="1"/>
          <p:nvPr/>
        </p:nvSpPr>
        <p:spPr>
          <a:xfrm>
            <a:off x="4042028" y="3823711"/>
            <a:ext cx="2740595" cy="1569660"/>
          </a:xfrm>
          <a:prstGeom prst="rect">
            <a:avLst/>
          </a:prstGeom>
          <a:noFill/>
        </p:spPr>
        <p:txBody>
          <a:bodyPr wrap="square" rtlCol="0">
            <a:spAutoFit/>
          </a:bodyPr>
          <a:lstStyle/>
          <a:p>
            <a:r>
              <a:rPr lang="en-US" sz="2400" dirty="0"/>
              <a:t>Bringing education into the workplace delivered by RBC experts</a:t>
            </a:r>
          </a:p>
        </p:txBody>
      </p:sp>
      <p:sp>
        <p:nvSpPr>
          <p:cNvPr id="13" name="TextBox 12"/>
          <p:cNvSpPr txBox="1"/>
          <p:nvPr/>
        </p:nvSpPr>
        <p:spPr>
          <a:xfrm>
            <a:off x="6942257" y="1815122"/>
            <a:ext cx="3821492" cy="1569660"/>
          </a:xfrm>
          <a:prstGeom prst="rect">
            <a:avLst/>
          </a:prstGeom>
          <a:noFill/>
        </p:spPr>
        <p:txBody>
          <a:bodyPr wrap="square" rtlCol="0">
            <a:spAutoFit/>
          </a:bodyPr>
          <a:lstStyle/>
          <a:p>
            <a:r>
              <a:rPr lang="en-US" sz="2400" dirty="0"/>
              <a:t>Making access simple through </a:t>
            </a:r>
            <a:r>
              <a:rPr lang="en-US" sz="2400" dirty="0" err="1"/>
              <a:t>MyAdvisor</a:t>
            </a:r>
            <a:r>
              <a:rPr lang="en-US" sz="2400" dirty="0"/>
              <a:t>, phone, online and 1200 branch locations across Canada</a:t>
            </a:r>
          </a:p>
        </p:txBody>
      </p:sp>
      <p:sp>
        <p:nvSpPr>
          <p:cNvPr id="16" name="TextBox 15"/>
          <p:cNvSpPr txBox="1"/>
          <p:nvPr/>
        </p:nvSpPr>
        <p:spPr>
          <a:xfrm>
            <a:off x="1790918" y="1779107"/>
            <a:ext cx="2740595" cy="1569660"/>
          </a:xfrm>
          <a:prstGeom prst="rect">
            <a:avLst/>
          </a:prstGeom>
          <a:noFill/>
        </p:spPr>
        <p:txBody>
          <a:bodyPr wrap="square" rtlCol="0">
            <a:spAutoFit/>
          </a:bodyPr>
          <a:lstStyle/>
          <a:p>
            <a:r>
              <a:rPr lang="en-US" sz="2400" dirty="0"/>
              <a:t>Holistic financial advice to ensure your employees are prepared</a:t>
            </a:r>
          </a:p>
        </p:txBody>
      </p:sp>
    </p:spTree>
    <p:extLst>
      <p:ext uri="{BB962C8B-B14F-4D97-AF65-F5344CB8AC3E}">
        <p14:creationId xmlns:p14="http://schemas.microsoft.com/office/powerpoint/2010/main" val="2201579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553E3D-D0CE-A449-ADC4-605016DE2F87}"/>
              </a:ext>
            </a:extLst>
          </p:cNvPr>
          <p:cNvPicPr>
            <a:picLocks noChangeAspect="1"/>
          </p:cNvPicPr>
          <p:nvPr/>
        </p:nvPicPr>
        <p:blipFill>
          <a:blip r:embed="rId2"/>
          <a:stretch>
            <a:fillRect/>
          </a:stretch>
        </p:blipFill>
        <p:spPr>
          <a:xfrm>
            <a:off x="0" y="1"/>
            <a:ext cx="12192000" cy="1028700"/>
          </a:xfrm>
          <a:prstGeom prst="rect">
            <a:avLst/>
          </a:prstGeom>
        </p:spPr>
      </p:pic>
      <p:sp>
        <p:nvSpPr>
          <p:cNvPr id="3" name="Text Placeholder 14">
            <a:extLst>
              <a:ext uri="{FF2B5EF4-FFF2-40B4-BE49-F238E27FC236}">
                <a16:creationId xmlns:a16="http://schemas.microsoft.com/office/drawing/2014/main" id="{2068B4C5-BFDD-C742-8850-E5BD2F270C38}"/>
              </a:ext>
            </a:extLst>
          </p:cNvPr>
          <p:cNvSpPr txBox="1">
            <a:spLocks/>
          </p:cNvSpPr>
          <p:nvPr/>
        </p:nvSpPr>
        <p:spPr>
          <a:xfrm>
            <a:off x="482697" y="345708"/>
            <a:ext cx="6251255" cy="434357"/>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1000" b="1" i="0" kern="1200">
                <a:solidFill>
                  <a:srgbClr val="006AC3"/>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333"/>
              <a:t>RBC Group Advantage</a:t>
            </a:r>
            <a:endParaRPr lang="en-US" sz="1333" dirty="0"/>
          </a:p>
        </p:txBody>
      </p:sp>
      <p:sp>
        <p:nvSpPr>
          <p:cNvPr id="6" name="Text Placeholder 21">
            <a:extLst>
              <a:ext uri="{FF2B5EF4-FFF2-40B4-BE49-F238E27FC236}">
                <a16:creationId xmlns:a16="http://schemas.microsoft.com/office/drawing/2014/main" id="{1407F4CE-0626-144E-ACE6-5D6D250771DF}"/>
              </a:ext>
            </a:extLst>
          </p:cNvPr>
          <p:cNvSpPr txBox="1">
            <a:spLocks/>
          </p:cNvSpPr>
          <p:nvPr/>
        </p:nvSpPr>
        <p:spPr>
          <a:xfrm>
            <a:off x="487680" y="1357981"/>
            <a:ext cx="10927037" cy="567327"/>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400" b="1" kern="1200" baseline="0">
                <a:solidFill>
                  <a:srgbClr val="006AC3"/>
                </a:solidFill>
                <a:latin typeface="Arial" panose="020B0604020202020204" pitchFamily="34" charset="0"/>
                <a:ea typeface="+mn-ea"/>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1" kern="1200">
                <a:solidFill>
                  <a:srgbClr val="006AC3"/>
                </a:solidFill>
                <a:latin typeface="Arial" panose="020B0604020202020204" pitchFamily="34" charset="0"/>
                <a:ea typeface="+mn-ea"/>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1" kern="1200">
                <a:solidFill>
                  <a:srgbClr val="006AC3"/>
                </a:solidFill>
                <a:latin typeface="Arial" panose="020B0604020202020204" pitchFamily="34" charset="0"/>
                <a:ea typeface="+mn-ea"/>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1" kern="1200">
                <a:solidFill>
                  <a:srgbClr val="006AC3"/>
                </a:solidFill>
                <a:latin typeface="Arial" panose="020B0604020202020204" pitchFamily="34" charset="0"/>
                <a:ea typeface="+mn-ea"/>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1" kern="1200">
                <a:solidFill>
                  <a:srgbClr val="006AC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200" dirty="0"/>
              <a:t>What’s in it for you? </a:t>
            </a:r>
            <a:endParaRPr lang="en-CA" sz="3200" dirty="0"/>
          </a:p>
        </p:txBody>
      </p:sp>
      <p:sp>
        <p:nvSpPr>
          <p:cNvPr id="7" name="Text Placeholder 24">
            <a:extLst>
              <a:ext uri="{FF2B5EF4-FFF2-40B4-BE49-F238E27FC236}">
                <a16:creationId xmlns:a16="http://schemas.microsoft.com/office/drawing/2014/main" id="{8BE88532-0AB6-1B41-84BE-7E1856D52E49}"/>
              </a:ext>
            </a:extLst>
          </p:cNvPr>
          <p:cNvSpPr txBox="1">
            <a:spLocks/>
          </p:cNvSpPr>
          <p:nvPr/>
        </p:nvSpPr>
        <p:spPr>
          <a:xfrm>
            <a:off x="9761519" y="3317694"/>
            <a:ext cx="2015488" cy="2176623"/>
          </a:xfrm>
          <a:prstGeom prst="rect">
            <a:avLst/>
          </a:prstGeom>
        </p:spPr>
        <p:txBody>
          <a:bodyPr/>
          <a:lstStyle>
            <a:lvl1pPr marL="285750" indent="-285750" algn="l" defTabSz="685800" rtl="0" eaLnBrk="1" latinLnBrk="0" hangingPunct="1">
              <a:lnSpc>
                <a:spcPct val="150000"/>
              </a:lnSpc>
              <a:spcBef>
                <a:spcPts val="750"/>
              </a:spcBef>
              <a:buFont typeface="Arial" panose="020B0604020202020204" pitchFamily="34" charset="0"/>
              <a:buChar char="•"/>
              <a:defRPr sz="1600" kern="1200" baseline="0">
                <a:solidFill>
                  <a:srgbClr val="444444"/>
                </a:solidFill>
                <a:latin typeface="Arial" panose="020B0604020202020204" pitchFamily="34" charset="0"/>
                <a:ea typeface="+mn-ea"/>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500" kern="1200">
                <a:solidFill>
                  <a:srgbClr val="444444"/>
                </a:solidFill>
                <a:latin typeface="Arial" panose="020B0604020202020204" pitchFamily="34" charset="0"/>
                <a:ea typeface="+mn-ea"/>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kern="1200">
                <a:solidFill>
                  <a:srgbClr val="444444"/>
                </a:solidFill>
                <a:latin typeface="Arial" panose="020B0604020202020204" pitchFamily="34" charset="0"/>
                <a:ea typeface="+mn-ea"/>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500" kern="1200">
                <a:solidFill>
                  <a:srgbClr val="444444"/>
                </a:solidFill>
                <a:latin typeface="Arial" panose="020B0604020202020204" pitchFamily="34" charset="0"/>
                <a:ea typeface="+mn-ea"/>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500" kern="1200">
                <a:solidFill>
                  <a:srgbClr val="444444"/>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pPr>
            <a:r>
              <a:rPr lang="en-US" dirty="0">
                <a:solidFill>
                  <a:schemeClr val="tx1">
                    <a:lumMod val="65000"/>
                    <a:lumOff val="35000"/>
                  </a:schemeClr>
                </a:solidFill>
              </a:rPr>
              <a:t>A different way of approaching retirement planning </a:t>
            </a:r>
            <a:r>
              <a:rPr lang="en-US" b="1" dirty="0">
                <a:solidFill>
                  <a:schemeClr val="tx1">
                    <a:lumMod val="65000"/>
                    <a:lumOff val="35000"/>
                  </a:schemeClr>
                </a:solidFill>
              </a:rPr>
              <a:t>– with your employee's best interests at heart. </a:t>
            </a:r>
            <a:endParaRPr lang="en-CA" b="1" dirty="0">
              <a:solidFill>
                <a:schemeClr val="tx1">
                  <a:lumMod val="65000"/>
                  <a:lumOff val="35000"/>
                </a:schemeClr>
              </a:solidFill>
            </a:endParaRPr>
          </a:p>
        </p:txBody>
      </p:sp>
      <p:sp>
        <p:nvSpPr>
          <p:cNvPr id="4" name="Rectangle 3">
            <a:extLst>
              <a:ext uri="{FF2B5EF4-FFF2-40B4-BE49-F238E27FC236}">
                <a16:creationId xmlns:a16="http://schemas.microsoft.com/office/drawing/2014/main" id="{2A0981DF-9B08-CA4E-83C2-DC73843126C7}"/>
              </a:ext>
            </a:extLst>
          </p:cNvPr>
          <p:cNvSpPr/>
          <p:nvPr/>
        </p:nvSpPr>
        <p:spPr>
          <a:xfrm>
            <a:off x="482698" y="3317694"/>
            <a:ext cx="2003205" cy="1865126"/>
          </a:xfrm>
          <a:prstGeom prst="rect">
            <a:avLst/>
          </a:prstGeom>
        </p:spPr>
        <p:txBody>
          <a:bodyPr wrap="square">
            <a:spAutoFit/>
          </a:bodyPr>
          <a:lstStyle/>
          <a:p>
            <a:pPr>
              <a:lnSpc>
                <a:spcPct val="120000"/>
              </a:lnSpc>
            </a:pPr>
            <a:r>
              <a:rPr lang="en-US" sz="1600" dirty="0">
                <a:solidFill>
                  <a:schemeClr val="tx1">
                    <a:lumMod val="65000"/>
                    <a:lumOff val="35000"/>
                  </a:schemeClr>
                </a:solidFill>
                <a:latin typeface="Arial" panose="020B0604020202020204" pitchFamily="34" charset="0"/>
                <a:cs typeface="Arial" panose="020B0604020202020204" pitchFamily="34" charset="0"/>
              </a:rPr>
              <a:t>A dedicated Relationship Manager to ensure your plan is healthy and meeting your needs. </a:t>
            </a:r>
            <a:endParaRPr lang="en-CA"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54A2CC8B-D5D4-9A4D-B08F-437F9F4CE487}"/>
              </a:ext>
            </a:extLst>
          </p:cNvPr>
          <p:cNvSpPr/>
          <p:nvPr/>
        </p:nvSpPr>
        <p:spPr>
          <a:xfrm>
            <a:off x="2792269" y="3317693"/>
            <a:ext cx="2038523" cy="1274195"/>
          </a:xfrm>
          <a:prstGeom prst="rect">
            <a:avLst/>
          </a:prstGeom>
        </p:spPr>
        <p:txBody>
          <a:bodyPr wrap="square">
            <a:spAutoFit/>
          </a:bodyPr>
          <a:lstStyle/>
          <a:p>
            <a:pPr lvl="0">
              <a:lnSpc>
                <a:spcPct val="120000"/>
              </a:lnSpc>
            </a:pPr>
            <a:r>
              <a:rPr lang="en-US" sz="1600" dirty="0">
                <a:solidFill>
                  <a:schemeClr val="tx1">
                    <a:lumMod val="65000"/>
                    <a:lumOff val="35000"/>
                  </a:schemeClr>
                </a:solidFill>
                <a:latin typeface="Arial" panose="020B0604020202020204" pitchFamily="34" charset="0"/>
                <a:cs typeface="Arial" panose="020B0604020202020204" pitchFamily="34" charset="0"/>
              </a:rPr>
              <a:t>A plan backed by award-winning investments with a proven track record.</a:t>
            </a:r>
            <a:endParaRPr lang="en-CA"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45C84B3C-806D-474A-BBE6-1A1D8B242745}"/>
              </a:ext>
            </a:extLst>
          </p:cNvPr>
          <p:cNvSpPr/>
          <p:nvPr/>
        </p:nvSpPr>
        <p:spPr>
          <a:xfrm>
            <a:off x="5148561" y="3317694"/>
            <a:ext cx="1687255" cy="1569660"/>
          </a:xfrm>
          <a:prstGeom prst="rect">
            <a:avLst/>
          </a:prstGeom>
        </p:spPr>
        <p:txBody>
          <a:bodyPr wrap="square">
            <a:spAutoFit/>
          </a:bodyPr>
          <a:lstStyle/>
          <a:p>
            <a:pPr lvl="0">
              <a:lnSpc>
                <a:spcPct val="120000"/>
              </a:lnSpc>
            </a:pPr>
            <a:r>
              <a:rPr lang="en-CA" sz="1600" dirty="0">
                <a:solidFill>
                  <a:schemeClr val="tx1">
                    <a:lumMod val="65000"/>
                    <a:lumOff val="35000"/>
                  </a:schemeClr>
                </a:solidFill>
                <a:latin typeface="Arial" panose="020B0604020202020204" pitchFamily="34" charset="0"/>
                <a:cs typeface="Arial" panose="020B0604020202020204" pitchFamily="34" charset="0"/>
              </a:rPr>
              <a:t>Financial support for your employees backed by the strength of RBC. </a:t>
            </a:r>
          </a:p>
        </p:txBody>
      </p:sp>
      <p:sp>
        <p:nvSpPr>
          <p:cNvPr id="9" name="Rectangle 8">
            <a:extLst>
              <a:ext uri="{FF2B5EF4-FFF2-40B4-BE49-F238E27FC236}">
                <a16:creationId xmlns:a16="http://schemas.microsoft.com/office/drawing/2014/main" id="{F7948BB2-1B63-0743-A4C5-33064437CB1C}"/>
              </a:ext>
            </a:extLst>
          </p:cNvPr>
          <p:cNvSpPr/>
          <p:nvPr/>
        </p:nvSpPr>
        <p:spPr>
          <a:xfrm>
            <a:off x="7221333" y="3317694"/>
            <a:ext cx="2048443" cy="978729"/>
          </a:xfrm>
          <a:prstGeom prst="rect">
            <a:avLst/>
          </a:prstGeom>
        </p:spPr>
        <p:txBody>
          <a:bodyPr wrap="square">
            <a:spAutoFit/>
          </a:bodyPr>
          <a:lstStyle/>
          <a:p>
            <a:pPr lvl="0">
              <a:lnSpc>
                <a:spcPct val="120000"/>
              </a:lnSpc>
            </a:pPr>
            <a:r>
              <a:rPr lang="en-US" sz="1600" dirty="0">
                <a:solidFill>
                  <a:schemeClr val="tx1">
                    <a:lumMod val="75000"/>
                    <a:lumOff val="25000"/>
                  </a:schemeClr>
                </a:solidFill>
                <a:latin typeface="Arial" panose="020B0604020202020204" pitchFamily="34" charset="0"/>
                <a:cs typeface="Arial" panose="020B0604020202020204" pitchFamily="34" charset="0"/>
              </a:rPr>
              <a:t>Simple and transparent pricing on all our products. </a:t>
            </a:r>
            <a:endParaRPr lang="en-CA" sz="16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Text Placeholder 21">
            <a:extLst>
              <a:ext uri="{FF2B5EF4-FFF2-40B4-BE49-F238E27FC236}">
                <a16:creationId xmlns:a16="http://schemas.microsoft.com/office/drawing/2014/main" id="{598FE303-9A5B-AF40-B38E-AE16C25A53C5}"/>
              </a:ext>
            </a:extLst>
          </p:cNvPr>
          <p:cNvSpPr txBox="1">
            <a:spLocks/>
          </p:cNvSpPr>
          <p:nvPr/>
        </p:nvSpPr>
        <p:spPr>
          <a:xfrm>
            <a:off x="487680" y="2247690"/>
            <a:ext cx="704427" cy="1080420"/>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400" b="1" kern="1200" baseline="0">
                <a:solidFill>
                  <a:srgbClr val="006AC3"/>
                </a:solidFill>
                <a:latin typeface="Arial" panose="020B0604020202020204" pitchFamily="34" charset="0"/>
                <a:ea typeface="+mn-ea"/>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1" kern="1200">
                <a:solidFill>
                  <a:srgbClr val="006AC3"/>
                </a:solidFill>
                <a:latin typeface="Arial" panose="020B0604020202020204" pitchFamily="34" charset="0"/>
                <a:ea typeface="+mn-ea"/>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1" kern="1200">
                <a:solidFill>
                  <a:srgbClr val="006AC3"/>
                </a:solidFill>
                <a:latin typeface="Arial" panose="020B0604020202020204" pitchFamily="34" charset="0"/>
                <a:ea typeface="+mn-ea"/>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1" kern="1200">
                <a:solidFill>
                  <a:srgbClr val="006AC3"/>
                </a:solidFill>
                <a:latin typeface="Arial" panose="020B0604020202020204" pitchFamily="34" charset="0"/>
                <a:ea typeface="+mn-ea"/>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1" kern="1200">
                <a:solidFill>
                  <a:srgbClr val="006AC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7200" dirty="0"/>
              <a:t>1</a:t>
            </a:r>
          </a:p>
        </p:txBody>
      </p:sp>
      <p:sp>
        <p:nvSpPr>
          <p:cNvPr id="23" name="Text Placeholder 21">
            <a:extLst>
              <a:ext uri="{FF2B5EF4-FFF2-40B4-BE49-F238E27FC236}">
                <a16:creationId xmlns:a16="http://schemas.microsoft.com/office/drawing/2014/main" id="{D76DA32C-F329-1C44-8875-FDCA44B9A6FB}"/>
              </a:ext>
            </a:extLst>
          </p:cNvPr>
          <p:cNvSpPr txBox="1">
            <a:spLocks/>
          </p:cNvSpPr>
          <p:nvPr/>
        </p:nvSpPr>
        <p:spPr>
          <a:xfrm>
            <a:off x="2818120" y="2247690"/>
            <a:ext cx="704427" cy="1080420"/>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400" b="1" kern="1200" baseline="0">
                <a:solidFill>
                  <a:srgbClr val="006AC3"/>
                </a:solidFill>
                <a:latin typeface="Arial" panose="020B0604020202020204" pitchFamily="34" charset="0"/>
                <a:ea typeface="+mn-ea"/>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1" kern="1200">
                <a:solidFill>
                  <a:srgbClr val="006AC3"/>
                </a:solidFill>
                <a:latin typeface="Arial" panose="020B0604020202020204" pitchFamily="34" charset="0"/>
                <a:ea typeface="+mn-ea"/>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1" kern="1200">
                <a:solidFill>
                  <a:srgbClr val="006AC3"/>
                </a:solidFill>
                <a:latin typeface="Arial" panose="020B0604020202020204" pitchFamily="34" charset="0"/>
                <a:ea typeface="+mn-ea"/>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1" kern="1200">
                <a:solidFill>
                  <a:srgbClr val="006AC3"/>
                </a:solidFill>
                <a:latin typeface="Arial" panose="020B0604020202020204" pitchFamily="34" charset="0"/>
                <a:ea typeface="+mn-ea"/>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1" kern="1200">
                <a:solidFill>
                  <a:srgbClr val="006AC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7200" dirty="0"/>
              <a:t>2</a:t>
            </a:r>
          </a:p>
        </p:txBody>
      </p:sp>
      <p:sp>
        <p:nvSpPr>
          <p:cNvPr id="24" name="Text Placeholder 21">
            <a:extLst>
              <a:ext uri="{FF2B5EF4-FFF2-40B4-BE49-F238E27FC236}">
                <a16:creationId xmlns:a16="http://schemas.microsoft.com/office/drawing/2014/main" id="{491B02C8-ED6C-594A-A5C1-2EB900B76975}"/>
              </a:ext>
            </a:extLst>
          </p:cNvPr>
          <p:cNvSpPr txBox="1">
            <a:spLocks/>
          </p:cNvSpPr>
          <p:nvPr/>
        </p:nvSpPr>
        <p:spPr>
          <a:xfrm>
            <a:off x="5148560" y="2247690"/>
            <a:ext cx="704427" cy="1080420"/>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400" b="1" kern="1200" baseline="0">
                <a:solidFill>
                  <a:srgbClr val="006AC3"/>
                </a:solidFill>
                <a:latin typeface="Arial" panose="020B0604020202020204" pitchFamily="34" charset="0"/>
                <a:ea typeface="+mn-ea"/>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1" kern="1200">
                <a:solidFill>
                  <a:srgbClr val="006AC3"/>
                </a:solidFill>
                <a:latin typeface="Arial" panose="020B0604020202020204" pitchFamily="34" charset="0"/>
                <a:ea typeface="+mn-ea"/>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1" kern="1200">
                <a:solidFill>
                  <a:srgbClr val="006AC3"/>
                </a:solidFill>
                <a:latin typeface="Arial" panose="020B0604020202020204" pitchFamily="34" charset="0"/>
                <a:ea typeface="+mn-ea"/>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1" kern="1200">
                <a:solidFill>
                  <a:srgbClr val="006AC3"/>
                </a:solidFill>
                <a:latin typeface="Arial" panose="020B0604020202020204" pitchFamily="34" charset="0"/>
                <a:ea typeface="+mn-ea"/>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1" kern="1200">
                <a:solidFill>
                  <a:srgbClr val="006AC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7200" dirty="0"/>
              <a:t>3</a:t>
            </a:r>
          </a:p>
        </p:txBody>
      </p:sp>
      <p:sp>
        <p:nvSpPr>
          <p:cNvPr id="25" name="Text Placeholder 21">
            <a:extLst>
              <a:ext uri="{FF2B5EF4-FFF2-40B4-BE49-F238E27FC236}">
                <a16:creationId xmlns:a16="http://schemas.microsoft.com/office/drawing/2014/main" id="{14A9B007-CA38-8045-87F5-51AB2E706E9B}"/>
              </a:ext>
            </a:extLst>
          </p:cNvPr>
          <p:cNvSpPr txBox="1">
            <a:spLocks/>
          </p:cNvSpPr>
          <p:nvPr/>
        </p:nvSpPr>
        <p:spPr>
          <a:xfrm>
            <a:off x="7233069" y="2247690"/>
            <a:ext cx="704427" cy="1080420"/>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400" b="1" kern="1200" baseline="0">
                <a:solidFill>
                  <a:srgbClr val="006AC3"/>
                </a:solidFill>
                <a:latin typeface="Arial" panose="020B0604020202020204" pitchFamily="34" charset="0"/>
                <a:ea typeface="+mn-ea"/>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1" kern="1200">
                <a:solidFill>
                  <a:srgbClr val="006AC3"/>
                </a:solidFill>
                <a:latin typeface="Arial" panose="020B0604020202020204" pitchFamily="34" charset="0"/>
                <a:ea typeface="+mn-ea"/>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1" kern="1200">
                <a:solidFill>
                  <a:srgbClr val="006AC3"/>
                </a:solidFill>
                <a:latin typeface="Arial" panose="020B0604020202020204" pitchFamily="34" charset="0"/>
                <a:ea typeface="+mn-ea"/>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1" kern="1200">
                <a:solidFill>
                  <a:srgbClr val="006AC3"/>
                </a:solidFill>
                <a:latin typeface="Arial" panose="020B0604020202020204" pitchFamily="34" charset="0"/>
                <a:ea typeface="+mn-ea"/>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1" kern="1200">
                <a:solidFill>
                  <a:srgbClr val="006AC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7200" dirty="0"/>
              <a:t>4</a:t>
            </a:r>
          </a:p>
        </p:txBody>
      </p:sp>
      <p:sp>
        <p:nvSpPr>
          <p:cNvPr id="26" name="Text Placeholder 21">
            <a:extLst>
              <a:ext uri="{FF2B5EF4-FFF2-40B4-BE49-F238E27FC236}">
                <a16:creationId xmlns:a16="http://schemas.microsoft.com/office/drawing/2014/main" id="{FC0029BC-7F00-6945-95A8-716A9A964AF4}"/>
              </a:ext>
            </a:extLst>
          </p:cNvPr>
          <p:cNvSpPr txBox="1">
            <a:spLocks/>
          </p:cNvSpPr>
          <p:nvPr/>
        </p:nvSpPr>
        <p:spPr>
          <a:xfrm>
            <a:off x="9809441" y="2247690"/>
            <a:ext cx="704427" cy="1080420"/>
          </a:xfrm>
          <a:prstGeom prst="rect">
            <a:avLst/>
          </a:prstGeom>
        </p:spPr>
        <p:txBody>
          <a:bodyPr/>
          <a:lstStyle>
            <a:lvl1pPr marL="0" indent="0" algn="l" defTabSz="685800" rtl="0" eaLnBrk="1" latinLnBrk="0" hangingPunct="1">
              <a:lnSpc>
                <a:spcPct val="90000"/>
              </a:lnSpc>
              <a:spcBef>
                <a:spcPts val="750"/>
              </a:spcBef>
              <a:buFont typeface="Arial" panose="020B0604020202020204" pitchFamily="34" charset="0"/>
              <a:buNone/>
              <a:defRPr sz="2400" b="1" kern="1200" baseline="0">
                <a:solidFill>
                  <a:srgbClr val="006AC3"/>
                </a:solidFill>
                <a:latin typeface="Arial" panose="020B0604020202020204" pitchFamily="34" charset="0"/>
                <a:ea typeface="+mn-ea"/>
                <a:cs typeface="Arial" panose="020B0604020202020204" pitchFamily="34" charset="0"/>
              </a:defRPr>
            </a:lvl1pPr>
            <a:lvl2pPr marL="457200" indent="0" algn="l" defTabSz="685800" rtl="0" eaLnBrk="1" latinLnBrk="0" hangingPunct="1">
              <a:lnSpc>
                <a:spcPct val="90000"/>
              </a:lnSpc>
              <a:spcBef>
                <a:spcPts val="375"/>
              </a:spcBef>
              <a:buFont typeface="Arial" panose="020B0604020202020204" pitchFamily="34" charset="0"/>
              <a:buNone/>
              <a:defRPr sz="1800" b="1" kern="1200">
                <a:solidFill>
                  <a:srgbClr val="006AC3"/>
                </a:solidFill>
                <a:latin typeface="Arial" panose="020B0604020202020204" pitchFamily="34" charset="0"/>
                <a:ea typeface="+mn-ea"/>
                <a:cs typeface="Arial" panose="020B0604020202020204" pitchFamily="34" charset="0"/>
              </a:defRPr>
            </a:lvl2pPr>
            <a:lvl3pPr marL="914400" indent="0" algn="l" defTabSz="685800" rtl="0" eaLnBrk="1" latinLnBrk="0" hangingPunct="1">
              <a:lnSpc>
                <a:spcPct val="90000"/>
              </a:lnSpc>
              <a:spcBef>
                <a:spcPts val="375"/>
              </a:spcBef>
              <a:buFont typeface="Arial" panose="020B0604020202020204" pitchFamily="34" charset="0"/>
              <a:buNone/>
              <a:defRPr sz="1500" b="1" kern="1200">
                <a:solidFill>
                  <a:srgbClr val="006AC3"/>
                </a:solidFill>
                <a:latin typeface="Arial" panose="020B0604020202020204" pitchFamily="34" charset="0"/>
                <a:ea typeface="+mn-ea"/>
                <a:cs typeface="Arial" panose="020B0604020202020204" pitchFamily="34" charset="0"/>
              </a:defRPr>
            </a:lvl3pPr>
            <a:lvl4pPr marL="1371600" indent="0" algn="l" defTabSz="685800" rtl="0" eaLnBrk="1" latinLnBrk="0" hangingPunct="1">
              <a:lnSpc>
                <a:spcPct val="90000"/>
              </a:lnSpc>
              <a:spcBef>
                <a:spcPts val="375"/>
              </a:spcBef>
              <a:buFont typeface="Arial" panose="020B0604020202020204" pitchFamily="34" charset="0"/>
              <a:buNone/>
              <a:defRPr sz="1350" b="1" kern="1200">
                <a:solidFill>
                  <a:srgbClr val="006AC3"/>
                </a:solidFill>
                <a:latin typeface="Arial" panose="020B0604020202020204" pitchFamily="34" charset="0"/>
                <a:ea typeface="+mn-ea"/>
                <a:cs typeface="Arial" panose="020B0604020202020204" pitchFamily="34" charset="0"/>
              </a:defRPr>
            </a:lvl4pPr>
            <a:lvl5pPr marL="1828800" indent="0" algn="l" defTabSz="685800" rtl="0" eaLnBrk="1" latinLnBrk="0" hangingPunct="1">
              <a:lnSpc>
                <a:spcPct val="90000"/>
              </a:lnSpc>
              <a:spcBef>
                <a:spcPts val="375"/>
              </a:spcBef>
              <a:buFont typeface="Arial" panose="020B0604020202020204" pitchFamily="34" charset="0"/>
              <a:buNone/>
              <a:defRPr sz="1350" b="1" kern="1200">
                <a:solidFill>
                  <a:srgbClr val="006AC3"/>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7200" dirty="0"/>
              <a:t>5</a:t>
            </a:r>
          </a:p>
        </p:txBody>
      </p:sp>
      <p:sp>
        <p:nvSpPr>
          <p:cNvPr id="27" name="Slide Number Placeholder 3">
            <a:extLst>
              <a:ext uri="{FF2B5EF4-FFF2-40B4-BE49-F238E27FC236}">
                <a16:creationId xmlns:a16="http://schemas.microsoft.com/office/drawing/2014/main" id="{CFA90590-B2A8-9649-BBB6-9477A85C4D81}"/>
              </a:ext>
            </a:extLst>
          </p:cNvPr>
          <p:cNvSpPr txBox="1">
            <a:spLocks/>
          </p:cNvSpPr>
          <p:nvPr/>
        </p:nvSpPr>
        <p:spPr>
          <a:xfrm>
            <a:off x="9392149" y="6524368"/>
            <a:ext cx="2743200" cy="200853"/>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fld id="{9F903F19-EAD2-B14B-BE1B-E14507C23C50}" type="slidenum">
              <a:rPr lang="en-US" sz="800"/>
              <a:pPr algn="r"/>
              <a:t>15</a:t>
            </a:fld>
            <a:endParaRPr lang="en-US" sz="800" dirty="0"/>
          </a:p>
        </p:txBody>
      </p:sp>
    </p:spTree>
    <p:extLst>
      <p:ext uri="{BB962C8B-B14F-4D97-AF65-F5344CB8AC3E}">
        <p14:creationId xmlns:p14="http://schemas.microsoft.com/office/powerpoint/2010/main" val="2288151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C6909BB-D5E4-2F49-9788-EEF94686E2E9}"/>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 Placeholder 16">
            <a:extLst>
              <a:ext uri="{FF2B5EF4-FFF2-40B4-BE49-F238E27FC236}">
                <a16:creationId xmlns:a16="http://schemas.microsoft.com/office/drawing/2014/main" id="{71DDEB0D-4EF3-A644-A852-2CAD7F122681}"/>
              </a:ext>
            </a:extLst>
          </p:cNvPr>
          <p:cNvSpPr txBox="1">
            <a:spLocks/>
          </p:cNvSpPr>
          <p:nvPr/>
        </p:nvSpPr>
        <p:spPr>
          <a:xfrm>
            <a:off x="460375" y="347703"/>
            <a:ext cx="5685179" cy="1389815"/>
          </a:xfrm>
          <a:prstGeom prst="rect">
            <a:avLst/>
          </a:prstGeom>
        </p:spPr>
        <p:txBody>
          <a:bodyPr vert="horz" lIns="121920" tIns="60960" rIns="121920" bIns="60960" rtlCol="0" anchor="ctr"/>
          <a:lstStyle>
            <a:defPPr>
              <a:defRPr lang="en-US"/>
            </a:defPPr>
            <a:lvl1pPr marL="0" indent="0" algn="r" defTabSz="685800" rtl="0" eaLnBrk="1" latinLnBrk="0" hangingPunct="1">
              <a:buNone/>
              <a:defRPr sz="900" b="1" i="0" kern="1200">
                <a:solidFill>
                  <a:srgbClr val="006AC3"/>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4267" dirty="0"/>
              <a:t>Thank you.</a:t>
            </a:r>
          </a:p>
        </p:txBody>
      </p:sp>
      <p:sp>
        <p:nvSpPr>
          <p:cNvPr id="8" name="Text Placeholder 16">
            <a:extLst>
              <a:ext uri="{FF2B5EF4-FFF2-40B4-BE49-F238E27FC236}">
                <a16:creationId xmlns:a16="http://schemas.microsoft.com/office/drawing/2014/main" id="{B9BFC29E-50A0-DE44-B974-BAC549195574}"/>
              </a:ext>
            </a:extLst>
          </p:cNvPr>
          <p:cNvSpPr txBox="1">
            <a:spLocks/>
          </p:cNvSpPr>
          <p:nvPr/>
        </p:nvSpPr>
        <p:spPr>
          <a:xfrm>
            <a:off x="563841" y="2016847"/>
            <a:ext cx="5685179" cy="1389815"/>
          </a:xfrm>
          <a:prstGeom prst="rect">
            <a:avLst/>
          </a:prstGeom>
        </p:spPr>
        <p:txBody>
          <a:bodyPr vert="horz" lIns="121920" tIns="60960" rIns="121920" bIns="60960" rtlCol="0" anchor="ctr"/>
          <a:lstStyle>
            <a:defPPr>
              <a:defRPr lang="en-US"/>
            </a:defPPr>
            <a:lvl1pPr marL="0" indent="0" algn="r" defTabSz="685800" rtl="0" eaLnBrk="1" latinLnBrk="0" hangingPunct="1">
              <a:buNone/>
              <a:defRPr sz="900" b="1" i="0" kern="1200">
                <a:solidFill>
                  <a:srgbClr val="006AC3"/>
                </a:solidFill>
                <a:latin typeface="Arial" panose="020B0604020202020204" pitchFamily="34" charset="0"/>
                <a:ea typeface="+mn-ea"/>
                <a:cs typeface="Arial" panose="020B0604020202020204" pitchFamily="34"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l"/>
            <a:r>
              <a:rPr lang="en-US" sz="1600" b="0" dirty="0"/>
              <a:t>Jason Smith, MBA,CFP, CIM, Wealth Advisor, RBC DS </a:t>
            </a:r>
          </a:p>
          <a:p>
            <a:pPr algn="l"/>
            <a:r>
              <a:rPr lang="en-US" sz="1600" b="0" dirty="0"/>
              <a:t>jason.smith@rbc.com</a:t>
            </a:r>
          </a:p>
          <a:p>
            <a:pPr algn="l"/>
            <a:r>
              <a:rPr lang="en-US" sz="1600" b="0" dirty="0"/>
              <a:t>OR</a:t>
            </a:r>
          </a:p>
          <a:p>
            <a:pPr algn="l"/>
            <a:r>
              <a:rPr lang="en-US" sz="1600" b="0" dirty="0"/>
              <a:t>Jamie Pepper, Group Consultant, Windsor Kent</a:t>
            </a:r>
          </a:p>
          <a:p>
            <a:pPr algn="l"/>
            <a:r>
              <a:rPr lang="en-US" sz="1600" b="0" dirty="0"/>
              <a:t>jamie.pepper@rbc.com</a:t>
            </a:r>
          </a:p>
        </p:txBody>
      </p:sp>
      <p:sp>
        <p:nvSpPr>
          <p:cNvPr id="11" name="Rectangle 10">
            <a:extLst>
              <a:ext uri="{FF2B5EF4-FFF2-40B4-BE49-F238E27FC236}">
                <a16:creationId xmlns:a16="http://schemas.microsoft.com/office/drawing/2014/main" id="{2DE2CB07-7A96-3B43-A0B0-E9D02A965A6B}"/>
              </a:ext>
            </a:extLst>
          </p:cNvPr>
          <p:cNvSpPr/>
          <p:nvPr/>
        </p:nvSpPr>
        <p:spPr>
          <a:xfrm>
            <a:off x="0" y="4965174"/>
            <a:ext cx="10046524" cy="1892826"/>
          </a:xfrm>
          <a:prstGeom prst="rect">
            <a:avLst/>
          </a:prstGeom>
        </p:spPr>
        <p:txBody>
          <a:bodyPr wrap="square">
            <a:spAutoFit/>
          </a:bodyPr>
          <a:lstStyle/>
          <a:p>
            <a:r>
              <a:rPr lang="en-CA" sz="900" dirty="0">
                <a:solidFill>
                  <a:srgbClr val="44546A"/>
                </a:solidFill>
                <a:latin typeface="Arial" panose="020B0604020202020204" pitchFamily="34" charset="0"/>
                <a:ea typeface="Times New Roman" panose="02020603050405020304" pitchFamily="18" charset="0"/>
                <a:cs typeface="Arial" panose="020B0604020202020204" pitchFamily="34" charset="0"/>
              </a:rPr>
              <a:t>The material in this presentation is intended as a general source of information only, and should not be construed as offering specific tax, legal, financial or investment advice. Every effort has been made to ensure that the material is correct at time of publication, but we cannot guarantee its accuracy or completeness. Interest rates, market conditions, tax rulings and other investment factors are subject to rapid change. Individuals should consult with their personal tax advisor, accountant or legal professional before taking any action based upon the information contained in this presentation.</a:t>
            </a:r>
            <a:endParaRPr lang="en-CA" sz="900" dirty="0">
              <a:latin typeface="Arial" panose="020B0604020202020204" pitchFamily="34" charset="0"/>
              <a:ea typeface="Calibri" panose="020F0502020204030204" pitchFamily="34" charset="0"/>
              <a:cs typeface="Arial" panose="020B0604020202020204" pitchFamily="34" charset="0"/>
            </a:endParaRPr>
          </a:p>
          <a:p>
            <a:r>
              <a:rPr lang="en-CA" sz="900" dirty="0">
                <a:solidFill>
                  <a:srgbClr val="44546A"/>
                </a:solidFill>
                <a:latin typeface="Arial" panose="020B0604020202020204" pitchFamily="34" charset="0"/>
                <a:ea typeface="Times New Roman" panose="02020603050405020304" pitchFamily="18" charset="0"/>
                <a:cs typeface="Arial" panose="020B0604020202020204" pitchFamily="34" charset="0"/>
              </a:rPr>
              <a:t> </a:t>
            </a:r>
            <a:endParaRPr lang="en-CA" sz="900" dirty="0">
              <a:latin typeface="Arial" panose="020B0604020202020204" pitchFamily="34" charset="0"/>
              <a:ea typeface="Calibri" panose="020F0502020204030204" pitchFamily="34" charset="0"/>
              <a:cs typeface="Arial" panose="020B0604020202020204" pitchFamily="34" charset="0"/>
            </a:endParaRPr>
          </a:p>
          <a:p>
            <a:r>
              <a:rPr lang="en-CA" sz="900" dirty="0">
                <a:solidFill>
                  <a:srgbClr val="44546A"/>
                </a:solidFill>
                <a:latin typeface="Arial" panose="020B0604020202020204" pitchFamily="34" charset="0"/>
                <a:ea typeface="Times New Roman" panose="02020603050405020304" pitchFamily="18" charset="0"/>
                <a:cs typeface="Arial" panose="020B0604020202020204" pitchFamily="34" charset="0"/>
              </a:rPr>
              <a:t>RBC Funds</a:t>
            </a:r>
            <a:r>
              <a:rPr lang="en-CA" sz="900" baseline="30000" dirty="0">
                <a:solidFill>
                  <a:srgbClr val="44546A"/>
                </a:solidFill>
                <a:latin typeface="Arial" panose="020B0604020202020204" pitchFamily="34" charset="0"/>
                <a:ea typeface="Times New Roman" panose="02020603050405020304" pitchFamily="18" charset="0"/>
                <a:cs typeface="Arial" panose="020B0604020202020204" pitchFamily="34" charset="0"/>
              </a:rPr>
              <a:t>®</a:t>
            </a:r>
            <a:r>
              <a:rPr lang="en-CA" sz="900" dirty="0">
                <a:solidFill>
                  <a:srgbClr val="44546A"/>
                </a:solidFill>
                <a:latin typeface="Arial" panose="020B0604020202020204" pitchFamily="34" charset="0"/>
                <a:ea typeface="Times New Roman" panose="02020603050405020304" pitchFamily="18" charset="0"/>
                <a:cs typeface="Arial" panose="020B0604020202020204" pitchFamily="34" charset="0"/>
              </a:rPr>
              <a:t> are offered by RBC Global Asset Management Inc. and distributed through authorized dealers. Guaranteed investment certificates (GICs) are products of Royal Bank of Canada or its affiliates. Financial planning services and investment advice are provided by Royal Mutual Funds Inc. or RBC Dominion Securities </a:t>
            </a:r>
            <a:r>
              <a:rPr lang="en-CA" sz="900" dirty="0" err="1">
                <a:solidFill>
                  <a:srgbClr val="44546A"/>
                </a:solidFill>
                <a:latin typeface="Arial" panose="020B0604020202020204" pitchFamily="34" charset="0"/>
                <a:ea typeface="Times New Roman" panose="02020603050405020304" pitchFamily="18" charset="0"/>
                <a:cs typeface="Arial" panose="020B0604020202020204" pitchFamily="34" charset="0"/>
              </a:rPr>
              <a:t>Inc.</a:t>
            </a:r>
            <a:r>
              <a:rPr lang="en-CA" sz="900" baseline="30000" dirty="0" err="1">
                <a:solidFill>
                  <a:srgbClr val="44546A"/>
                </a:solidFill>
                <a:latin typeface="Arial" panose="020B0604020202020204" pitchFamily="34" charset="0"/>
                <a:ea typeface="Times New Roman" panose="02020603050405020304" pitchFamily="18" charset="0"/>
                <a:cs typeface="Arial" panose="020B0604020202020204" pitchFamily="34" charset="0"/>
              </a:rPr>
              <a:t>Δ</a:t>
            </a:r>
            <a:r>
              <a:rPr lang="en-CA" sz="900" dirty="0">
                <a:solidFill>
                  <a:srgbClr val="44546A"/>
                </a:solidFill>
                <a:latin typeface="Arial" panose="020B0604020202020204" pitchFamily="34" charset="0"/>
                <a:ea typeface="Times New Roman" panose="02020603050405020304" pitchFamily="18" charset="0"/>
                <a:cs typeface="Arial" panose="020B0604020202020204" pitchFamily="34" charset="0"/>
              </a:rPr>
              <a:t> Royal Mutual Funds Inc. is licensed as a financial services firm in Quebec. RBC Global Asset Management Inc., Royal Mutual Funds Inc., RBC Dominion Securities Inc., RBC Direct Investing </a:t>
            </a:r>
            <a:r>
              <a:rPr lang="en-CA" sz="900" dirty="0" err="1">
                <a:solidFill>
                  <a:srgbClr val="44546A"/>
                </a:solidFill>
                <a:latin typeface="Arial" panose="020B0604020202020204" pitchFamily="34" charset="0"/>
                <a:ea typeface="Times New Roman" panose="02020603050405020304" pitchFamily="18" charset="0"/>
                <a:cs typeface="Arial" panose="020B0604020202020204" pitchFamily="34" charset="0"/>
              </a:rPr>
              <a:t>Inc.</a:t>
            </a:r>
            <a:r>
              <a:rPr lang="en-CA" sz="900" baseline="30000" dirty="0" err="1">
                <a:solidFill>
                  <a:srgbClr val="44546A"/>
                </a:solidFill>
                <a:latin typeface="Arial" panose="020B0604020202020204" pitchFamily="34" charset="0"/>
                <a:ea typeface="Times New Roman" panose="02020603050405020304" pitchFamily="18" charset="0"/>
                <a:cs typeface="Arial" panose="020B0604020202020204" pitchFamily="34" charset="0"/>
              </a:rPr>
              <a:t>Δ</a:t>
            </a:r>
            <a:r>
              <a:rPr lang="en-CA" sz="900" dirty="0">
                <a:solidFill>
                  <a:srgbClr val="44546A"/>
                </a:solidFill>
                <a:latin typeface="Arial" panose="020B0604020202020204" pitchFamily="34" charset="0"/>
                <a:ea typeface="Times New Roman" panose="02020603050405020304" pitchFamily="18" charset="0"/>
                <a:cs typeface="Arial" panose="020B0604020202020204" pitchFamily="34" charset="0"/>
              </a:rPr>
              <a:t> and Royal Bank of Canada are separate corporate entities which are affiliated. </a:t>
            </a:r>
            <a:endParaRPr lang="en-CA" sz="900" dirty="0">
              <a:latin typeface="Arial" panose="020B0604020202020204" pitchFamily="34" charset="0"/>
              <a:ea typeface="Calibri" panose="020F0502020204030204" pitchFamily="34" charset="0"/>
              <a:cs typeface="Arial" panose="020B0604020202020204" pitchFamily="34" charset="0"/>
            </a:endParaRPr>
          </a:p>
          <a:p>
            <a:r>
              <a:rPr lang="en-CA" sz="900" dirty="0">
                <a:solidFill>
                  <a:srgbClr val="44546A"/>
                </a:solidFill>
                <a:latin typeface="Arial" panose="020B0604020202020204" pitchFamily="34" charset="0"/>
                <a:ea typeface="Times New Roman" panose="02020603050405020304" pitchFamily="18" charset="0"/>
                <a:cs typeface="Arial" panose="020B0604020202020204" pitchFamily="34" charset="0"/>
              </a:rPr>
              <a:t> </a:t>
            </a:r>
            <a:endParaRPr lang="en-CA" sz="900" dirty="0">
              <a:latin typeface="Arial" panose="020B0604020202020204" pitchFamily="34" charset="0"/>
              <a:ea typeface="Calibri" panose="020F0502020204030204" pitchFamily="34" charset="0"/>
              <a:cs typeface="Arial" panose="020B0604020202020204" pitchFamily="34" charset="0"/>
            </a:endParaRPr>
          </a:p>
          <a:p>
            <a:r>
              <a:rPr lang="en-CA" sz="900" dirty="0" err="1">
                <a:solidFill>
                  <a:srgbClr val="44546A"/>
                </a:solidFill>
                <a:latin typeface="Arial" panose="020B0604020202020204" pitchFamily="34" charset="0"/>
                <a:ea typeface="Times New Roman" panose="02020603050405020304" pitchFamily="18" charset="0"/>
                <a:cs typeface="Arial" panose="020B0604020202020204" pitchFamily="34" charset="0"/>
              </a:rPr>
              <a:t>Δ</a:t>
            </a:r>
            <a:r>
              <a:rPr lang="en-CA" sz="900" dirty="0">
                <a:solidFill>
                  <a:srgbClr val="44546A"/>
                </a:solidFill>
                <a:latin typeface="Arial" panose="020B0604020202020204" pitchFamily="34" charset="0"/>
                <a:ea typeface="Times New Roman" panose="02020603050405020304" pitchFamily="18" charset="0"/>
                <a:cs typeface="Arial" panose="020B0604020202020204" pitchFamily="34" charset="0"/>
              </a:rPr>
              <a:t> Member–Canadian Investor Protection Fund.</a:t>
            </a:r>
            <a:endParaRPr lang="en-CA" sz="900" dirty="0">
              <a:latin typeface="Arial" panose="020B0604020202020204" pitchFamily="34" charset="0"/>
              <a:ea typeface="Calibri" panose="020F0502020204030204" pitchFamily="34" charset="0"/>
              <a:cs typeface="Arial" panose="020B0604020202020204" pitchFamily="34" charset="0"/>
            </a:endParaRPr>
          </a:p>
          <a:p>
            <a:r>
              <a:rPr lang="en-CA" sz="900" dirty="0">
                <a:solidFill>
                  <a:srgbClr val="44546A"/>
                </a:solidFill>
                <a:latin typeface="Arial" panose="020B0604020202020204" pitchFamily="34" charset="0"/>
                <a:ea typeface="Times New Roman" panose="02020603050405020304" pitchFamily="18" charset="0"/>
                <a:cs typeface="Arial" panose="020B0604020202020204" pitchFamily="34" charset="0"/>
              </a:rPr>
              <a:t> </a:t>
            </a:r>
            <a:endParaRPr lang="en-CA" sz="900" dirty="0">
              <a:latin typeface="Arial" panose="020B0604020202020204" pitchFamily="34" charset="0"/>
              <a:ea typeface="Calibri" panose="020F0502020204030204" pitchFamily="34" charset="0"/>
              <a:cs typeface="Arial" panose="020B0604020202020204" pitchFamily="34" charset="0"/>
            </a:endParaRPr>
          </a:p>
          <a:p>
            <a:r>
              <a:rPr lang="en-CA" sz="900" dirty="0">
                <a:solidFill>
                  <a:srgbClr val="44546A"/>
                </a:solidFill>
                <a:latin typeface="Arial" panose="020B0604020202020204" pitchFamily="34" charset="0"/>
                <a:ea typeface="Times New Roman" panose="02020603050405020304" pitchFamily="18" charset="0"/>
                <a:cs typeface="Arial" panose="020B0604020202020204" pitchFamily="34" charset="0"/>
              </a:rPr>
              <a:t>® / ™ Trademark(s) of Royal Bank of Canada. RBC and Royal Bank are registered trademarks of Royal Bank of Canada. ‡ All other trademarks are the property of their respective owner(s).</a:t>
            </a:r>
            <a:endParaRPr lang="en-CA" sz="9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7906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Topics and themes</a:t>
            </a:r>
          </a:p>
        </p:txBody>
      </p:sp>
      <p:sp>
        <p:nvSpPr>
          <p:cNvPr id="3" name="Content Placeholder 2"/>
          <p:cNvSpPr>
            <a:spLocks noGrp="1"/>
          </p:cNvSpPr>
          <p:nvPr>
            <p:ph idx="1"/>
          </p:nvPr>
        </p:nvSpPr>
        <p:spPr>
          <a:xfrm>
            <a:off x="1955800" y="1041990"/>
            <a:ext cx="8213131" cy="4743201"/>
          </a:xfrm>
        </p:spPr>
        <p:txBody>
          <a:bodyPr/>
          <a:lstStyle/>
          <a:p>
            <a:pPr marL="342900" indent="-342900">
              <a:buFont typeface="Wingdings" panose="05000000000000000000" pitchFamily="2" charset="2"/>
              <a:buChar char="§"/>
            </a:pPr>
            <a:r>
              <a:rPr lang="en-US" dirty="0">
                <a:latin typeface="Arial Narrow" panose="020B0606020202030204" pitchFamily="34" charset="0"/>
              </a:rPr>
              <a:t>Taking stock of the economic damage inflicted by the pandemic</a:t>
            </a:r>
          </a:p>
          <a:p>
            <a:pPr marL="342900" indent="-342900">
              <a:buFont typeface="Wingdings" panose="05000000000000000000" pitchFamily="2" charset="2"/>
              <a:buChar char="§"/>
            </a:pPr>
            <a:r>
              <a:rPr lang="en-US" dirty="0">
                <a:latin typeface="Arial Narrow" panose="020B0606020202030204" pitchFamily="34" charset="0"/>
              </a:rPr>
              <a:t>Have governments done enough to “plug” the massive economic hole?</a:t>
            </a:r>
          </a:p>
          <a:p>
            <a:pPr marL="342900" indent="-342900">
              <a:buFont typeface="Wingdings" panose="05000000000000000000" pitchFamily="2" charset="2"/>
              <a:buChar char="§"/>
            </a:pPr>
            <a:r>
              <a:rPr lang="en-US" dirty="0">
                <a:latin typeface="Arial Narrow" panose="020B0606020202030204" pitchFamily="34" charset="0"/>
              </a:rPr>
              <a:t>Looking for signs of a nascent economic recovery</a:t>
            </a:r>
          </a:p>
          <a:p>
            <a:pPr marL="342900" indent="-342900">
              <a:buFont typeface="Wingdings" panose="05000000000000000000" pitchFamily="2" charset="2"/>
              <a:buChar char="§"/>
            </a:pPr>
            <a:r>
              <a:rPr lang="en-US" dirty="0">
                <a:latin typeface="Arial Narrow" panose="020B0606020202030204" pitchFamily="34" charset="0"/>
              </a:rPr>
              <a:t>Manufacturing coming back online </a:t>
            </a:r>
          </a:p>
          <a:p>
            <a:pPr marL="342900" indent="-342900">
              <a:buFont typeface="Wingdings" panose="05000000000000000000" pitchFamily="2" charset="2"/>
              <a:buChar char="§"/>
            </a:pPr>
            <a:r>
              <a:rPr lang="en-US" dirty="0">
                <a:latin typeface="Arial Narrow" panose="020B0606020202030204" pitchFamily="34" charset="0"/>
              </a:rPr>
              <a:t>The current COVID-19 situation: Cases, fatalities, vaccines and treatments</a:t>
            </a:r>
          </a:p>
          <a:p>
            <a:pPr marL="342900" indent="-342900">
              <a:buFont typeface="Wingdings" panose="05000000000000000000" pitchFamily="2" charset="2"/>
              <a:buChar char="§"/>
            </a:pPr>
            <a:r>
              <a:rPr lang="en-US" dirty="0">
                <a:latin typeface="Arial Narrow" panose="020B0606020202030204" pitchFamily="34" charset="0"/>
              </a:rPr>
              <a:t>What are some of the economic risks that could undercut the recovery</a:t>
            </a:r>
          </a:p>
          <a:p>
            <a:pPr marL="342900" indent="-342900">
              <a:buFont typeface="Wingdings" panose="05000000000000000000" pitchFamily="2" charset="2"/>
              <a:buChar char="§"/>
            </a:pPr>
            <a:r>
              <a:rPr lang="en-US" dirty="0">
                <a:latin typeface="Arial Narrow" panose="020B0606020202030204" pitchFamily="34" charset="0"/>
              </a:rPr>
              <a:t>Some thoughts around Canadian dollar and de-globalization </a:t>
            </a:r>
          </a:p>
          <a:p>
            <a:pPr marL="342900" indent="-342900">
              <a:buFont typeface="Wingdings" panose="05000000000000000000" pitchFamily="2" charset="2"/>
              <a:buChar char="§"/>
            </a:pPr>
            <a:endParaRPr lang="en-US" dirty="0">
              <a:latin typeface="Arial Narrow" panose="020B0606020202030204" pitchFamily="34" charset="0"/>
            </a:endParaRPr>
          </a:p>
          <a:p>
            <a:endParaRPr lang="en-US" dirty="0">
              <a:latin typeface="Arial Narrow" panose="020B0606020202030204" pitchFamily="34" charset="0"/>
            </a:endParaRPr>
          </a:p>
          <a:p>
            <a:pPr marL="573750" lvl="2" indent="-285750">
              <a:buFont typeface="Arial" panose="020B0604020202020204" pitchFamily="34" charset="0"/>
              <a:buChar char="•"/>
            </a:pPr>
            <a:endParaRPr lang="en-US" dirty="0">
              <a:latin typeface="Arial Narrow" panose="020B0606020202030204" pitchFamily="34" charset="0"/>
            </a:endParaRPr>
          </a:p>
          <a:p>
            <a:pPr marL="573750" lvl="2" indent="-285750">
              <a:buFont typeface="Arial" panose="020B0604020202020204" pitchFamily="34" charset="0"/>
              <a:buChar char="•"/>
            </a:pPr>
            <a:endParaRPr lang="en-US" dirty="0">
              <a:latin typeface="Arial Narrow" panose="020B0606020202030204" pitchFamily="34" charset="0"/>
            </a:endParaRPr>
          </a:p>
          <a:p>
            <a:pPr marL="573750" lvl="2" indent="-285750">
              <a:buFont typeface="Arial" panose="020B0604020202020204" pitchFamily="34" charset="0"/>
              <a:buChar char="•"/>
            </a:pPr>
            <a:endParaRPr lang="en-US" dirty="0">
              <a:latin typeface="Arial Narrow" panose="020B0606020202030204" pitchFamily="34" charset="0"/>
            </a:endParaRPr>
          </a:p>
          <a:p>
            <a:pPr lvl="2" indent="0">
              <a:buNone/>
            </a:pPr>
            <a:endParaRPr lang="en-US" dirty="0">
              <a:latin typeface="Arial Narrow" panose="020B0606020202030204" pitchFamily="34" charset="0"/>
            </a:endParaRPr>
          </a:p>
          <a:p>
            <a:pPr marL="573750" lvl="2" indent="-285750">
              <a:buFont typeface="Arial" panose="020B0604020202020204" pitchFamily="34" charset="0"/>
              <a:buChar char="•"/>
            </a:pPr>
            <a:endParaRPr lang="en-US" dirty="0">
              <a:latin typeface="Arial Narrow" panose="020B0606020202030204" pitchFamily="34" charset="0"/>
            </a:endParaRPr>
          </a:p>
          <a:p>
            <a:pPr lvl="2" indent="0">
              <a:buNone/>
            </a:pPr>
            <a:endParaRPr lang="en-US" dirty="0">
              <a:latin typeface="Arial Narrow" panose="020B0606020202030204" pitchFamily="34" charset="0"/>
            </a:endParaRPr>
          </a:p>
          <a:p>
            <a:pPr marL="573750" lvl="2" indent="-285750">
              <a:buFont typeface="Arial" panose="020B0604020202020204" pitchFamily="34" charset="0"/>
              <a:buChar char="•"/>
            </a:pPr>
            <a:endParaRPr lang="en-US" dirty="0">
              <a:latin typeface="Arial Narrow" panose="020B0606020202030204" pitchFamily="34" charset="0"/>
            </a:endParaRPr>
          </a:p>
          <a:p>
            <a:pPr marL="342900" indent="-342900">
              <a:buFont typeface="+mj-lt"/>
              <a:buAutoNum type="arabicPeriod"/>
            </a:pPr>
            <a:endParaRPr lang="en-US" dirty="0">
              <a:latin typeface="Arial Narrow" panose="020B0606020202030204" pitchFamily="34" charset="0"/>
            </a:endParaRPr>
          </a:p>
          <a:p>
            <a:endParaRPr lang="en-US" dirty="0">
              <a:latin typeface="Arial Narrow" panose="020B0606020202030204" pitchFamily="34" charset="0"/>
            </a:endParaRPr>
          </a:p>
        </p:txBody>
      </p:sp>
      <p:sp>
        <p:nvSpPr>
          <p:cNvPr id="4" name="Date Placeholder 3"/>
          <p:cNvSpPr>
            <a:spLocks noGrp="1"/>
          </p:cNvSpPr>
          <p:nvPr>
            <p:ph type="dt" sz="half" idx="10"/>
          </p:nvPr>
        </p:nvSpPr>
        <p:spPr/>
        <p:txBody>
          <a:bodyPr/>
          <a:lstStyle/>
          <a:p>
            <a:fld id="{934605C5-EA3B-4417-B6D4-4B9A88282B78}" type="datetime5">
              <a:rPr lang="en-US" smtClean="0"/>
              <a:t>13-Jul-20</a:t>
            </a:fld>
            <a:endParaRPr lang="en-GB" dirty="0"/>
          </a:p>
        </p:txBody>
      </p:sp>
      <p:sp>
        <p:nvSpPr>
          <p:cNvPr id="5" name="Slide Number Placeholder 4"/>
          <p:cNvSpPr>
            <a:spLocks noGrp="1"/>
          </p:cNvSpPr>
          <p:nvPr>
            <p:ph type="sldNum" sz="quarter" idx="11"/>
          </p:nvPr>
        </p:nvSpPr>
        <p:spPr/>
        <p:txBody>
          <a:bodyPr/>
          <a:lstStyle/>
          <a:p>
            <a:fld id="{25B621E3-93B7-4D21-B912-57376FAAC5A7}" type="slidenum">
              <a:rPr lang="en-GB" smtClean="0"/>
              <a:pPr/>
              <a:t>2</a:t>
            </a:fld>
            <a:endParaRPr lang="en-GB" dirty="0"/>
          </a:p>
        </p:txBody>
      </p:sp>
      <p:sp>
        <p:nvSpPr>
          <p:cNvPr id="8" name="Footer Placeholder 7"/>
          <p:cNvSpPr>
            <a:spLocks noGrp="1"/>
          </p:cNvSpPr>
          <p:nvPr>
            <p:ph type="ftr" sz="quarter" idx="15"/>
          </p:nvPr>
        </p:nvSpPr>
        <p:spPr/>
        <p:txBody>
          <a:bodyPr/>
          <a:lstStyle/>
          <a:p>
            <a:r>
              <a:rPr lang="en-US" dirty="0"/>
              <a:t>RBC Dominion Securities Inc.  |  Portfolio Advisory Group</a:t>
            </a:r>
            <a:endParaRPr lang="en-GB" dirty="0"/>
          </a:p>
        </p:txBody>
      </p:sp>
    </p:spTree>
    <p:extLst>
      <p:ext uri="{BB962C8B-B14F-4D97-AF65-F5344CB8AC3E}">
        <p14:creationId xmlns:p14="http://schemas.microsoft.com/office/powerpoint/2010/main" val="106505326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economy: Solid rebound expected after worst recession since 1945</a:t>
            </a:r>
          </a:p>
        </p:txBody>
      </p:sp>
      <p:sp>
        <p:nvSpPr>
          <p:cNvPr id="4" name="Date Placeholder 3"/>
          <p:cNvSpPr>
            <a:spLocks noGrp="1"/>
          </p:cNvSpPr>
          <p:nvPr>
            <p:ph type="dt" sz="half" idx="10"/>
          </p:nvPr>
        </p:nvSpPr>
        <p:spPr/>
        <p:txBody>
          <a:bodyPr/>
          <a:lstStyle/>
          <a:p>
            <a:fld id="{4974EECC-598A-48A3-9A15-D51B47AC1CAF}" type="datetime5">
              <a:rPr lang="en-US" smtClean="0"/>
              <a:t>13-Jul-20</a:t>
            </a:fld>
            <a:endParaRPr lang="en-GB" dirty="0"/>
          </a:p>
        </p:txBody>
      </p:sp>
      <p:sp>
        <p:nvSpPr>
          <p:cNvPr id="5" name="Slide Number Placeholder 4"/>
          <p:cNvSpPr>
            <a:spLocks noGrp="1"/>
          </p:cNvSpPr>
          <p:nvPr>
            <p:ph type="sldNum" sz="quarter" idx="11"/>
          </p:nvPr>
        </p:nvSpPr>
        <p:spPr/>
        <p:txBody>
          <a:bodyPr/>
          <a:lstStyle/>
          <a:p>
            <a:fld id="{25B621E3-93B7-4D21-B912-57376FAAC5A7}" type="slidenum">
              <a:rPr lang="en-GB" smtClean="0"/>
              <a:pPr/>
              <a:t>3</a:t>
            </a:fld>
            <a:endParaRPr lang="en-GB" dirty="0"/>
          </a:p>
        </p:txBody>
      </p:sp>
      <p:sp>
        <p:nvSpPr>
          <p:cNvPr id="8" name="Footer Placeholder 7"/>
          <p:cNvSpPr>
            <a:spLocks noGrp="1"/>
          </p:cNvSpPr>
          <p:nvPr>
            <p:ph type="ftr" sz="quarter" idx="15"/>
          </p:nvPr>
        </p:nvSpPr>
        <p:spPr/>
        <p:txBody>
          <a:bodyPr/>
          <a:lstStyle/>
          <a:p>
            <a:r>
              <a:rPr lang="en-US" dirty="0"/>
              <a:t>RBC Dominion Securities Inc.  |  Portfolio Advisory Group</a:t>
            </a:r>
            <a:endParaRPr lang="en-GB" dirty="0"/>
          </a:p>
        </p:txBody>
      </p:sp>
      <p:sp>
        <p:nvSpPr>
          <p:cNvPr id="7" name="Content Placeholder 2"/>
          <p:cNvSpPr txBox="1">
            <a:spLocks/>
          </p:cNvSpPr>
          <p:nvPr/>
        </p:nvSpPr>
        <p:spPr>
          <a:xfrm>
            <a:off x="555714" y="879102"/>
            <a:ext cx="11060551" cy="5057524"/>
          </a:xfrm>
          <a:prstGeom prst="rect">
            <a:avLst/>
          </a:prstGeom>
          <a:solidFill>
            <a:schemeClr val="bg1"/>
          </a:solidFill>
        </p:spPr>
        <p:txBody>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rgbClr val="4B4F54"/>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800" kern="1200">
                <a:solidFill>
                  <a:srgbClr val="4B4F54"/>
                </a:solidFill>
                <a:latin typeface="+mn-lt"/>
                <a:ea typeface="+mn-ea"/>
                <a:cs typeface="+mn-cs"/>
              </a:defRPr>
            </a:lvl2pPr>
            <a:lvl3pPr marL="0" indent="0" algn="l" defTabSz="914400" rtl="0" eaLnBrk="1" latinLnBrk="0" hangingPunct="1">
              <a:lnSpc>
                <a:spcPct val="100000"/>
              </a:lnSpc>
              <a:spcBef>
                <a:spcPts val="500"/>
              </a:spcBef>
              <a:buFont typeface="Arial" panose="020B0604020202020204" pitchFamily="34" charset="0"/>
              <a:buNone/>
              <a:defRPr sz="1800" kern="1200">
                <a:solidFill>
                  <a:srgbClr val="4B4F54"/>
                </a:solidFill>
                <a:latin typeface="+mn-lt"/>
                <a:ea typeface="+mn-ea"/>
                <a:cs typeface="+mn-cs"/>
              </a:defRPr>
            </a:lvl3pPr>
            <a:lvl4pPr marL="0" indent="0" algn="l" defTabSz="914400" rtl="0" eaLnBrk="1" latinLnBrk="0" hangingPunct="1">
              <a:lnSpc>
                <a:spcPct val="100000"/>
              </a:lnSpc>
              <a:spcBef>
                <a:spcPts val="500"/>
              </a:spcBef>
              <a:buFont typeface="Arial" panose="020B0604020202020204" pitchFamily="34" charset="0"/>
              <a:buNone/>
              <a:defRPr sz="1800" kern="1200">
                <a:solidFill>
                  <a:srgbClr val="4B4F54"/>
                </a:solidFill>
                <a:latin typeface="+mn-lt"/>
                <a:ea typeface="+mn-ea"/>
                <a:cs typeface="+mn-cs"/>
              </a:defRPr>
            </a:lvl4pPr>
            <a:lvl5pPr marL="0" indent="0" algn="l" defTabSz="914400" rtl="0" eaLnBrk="1" latinLnBrk="0" hangingPunct="1">
              <a:lnSpc>
                <a:spcPct val="100000"/>
              </a:lnSpc>
              <a:spcBef>
                <a:spcPts val="500"/>
              </a:spcBef>
              <a:buFont typeface="Arial" panose="020B0604020202020204" pitchFamily="34" charset="0"/>
              <a:buNone/>
              <a:defRPr sz="1800" kern="1200">
                <a:solidFill>
                  <a:srgbClr val="4B4F5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400" dirty="0">
                <a:solidFill>
                  <a:schemeClr val="tx1"/>
                </a:solidFill>
                <a:latin typeface="Arial Narrow" panose="020B0606020202030204" pitchFamily="34" charset="0"/>
              </a:rPr>
              <a:t>Have governments done enough to “plug” the massive economic hole? Coordinated “throw as many kitchen sinks as need” fiscal stimulus approach </a:t>
            </a:r>
          </a:p>
          <a:p>
            <a:pPr marL="285750" indent="-285750">
              <a:buFont typeface="Arial" panose="020B0604020202020204" pitchFamily="34" charset="0"/>
              <a:buChar char="•"/>
            </a:pPr>
            <a:r>
              <a:rPr lang="en-US" sz="1400" dirty="0">
                <a:solidFill>
                  <a:schemeClr val="tx1"/>
                </a:solidFill>
                <a:latin typeface="Arial Narrow" panose="020B0606020202030204" pitchFamily="34" charset="0"/>
              </a:rPr>
              <a:t>Keep a floor underneath economy, ensure there are businesses to reopen and consumers to spend. In doing so, minimize the tail risks to the outlook and support the eventual recovery.</a:t>
            </a:r>
          </a:p>
          <a:p>
            <a:pPr marL="285750" indent="-285750">
              <a:buFont typeface="Arial" panose="020B0604020202020204" pitchFamily="34" charset="0"/>
              <a:buChar char="•"/>
            </a:pPr>
            <a:endParaRPr lang="en-US" sz="1600" dirty="0">
              <a:solidFill>
                <a:schemeClr val="tx1"/>
              </a:solidFill>
              <a:latin typeface="Arial Narrow" panose="020B0606020202030204" pitchFamily="34" charset="0"/>
            </a:endParaRPr>
          </a:p>
          <a:p>
            <a:endParaRPr lang="en-US" sz="1600" dirty="0">
              <a:solidFill>
                <a:schemeClr val="tx1"/>
              </a:solidFill>
              <a:latin typeface="Arial Narrow" panose="020B060602020203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944288187"/>
              </p:ext>
            </p:extLst>
          </p:nvPr>
        </p:nvGraphicFramePr>
        <p:xfrm>
          <a:off x="1510974" y="1886086"/>
          <a:ext cx="9129933" cy="3855720"/>
        </p:xfrm>
        <a:graphic>
          <a:graphicData uri="http://schemas.openxmlformats.org/drawingml/2006/table">
            <a:tbl>
              <a:tblPr firstRow="1" bandRow="1">
                <a:tableStyleId>{B301B821-A1FF-4177-AEE7-76D212191A09}</a:tableStyleId>
              </a:tblPr>
              <a:tblGrid>
                <a:gridCol w="970671">
                  <a:extLst>
                    <a:ext uri="{9D8B030D-6E8A-4147-A177-3AD203B41FA5}">
                      <a16:colId xmlns:a16="http://schemas.microsoft.com/office/drawing/2014/main" val="20000"/>
                    </a:ext>
                  </a:extLst>
                </a:gridCol>
                <a:gridCol w="970671">
                  <a:extLst>
                    <a:ext uri="{9D8B030D-6E8A-4147-A177-3AD203B41FA5}">
                      <a16:colId xmlns:a16="http://schemas.microsoft.com/office/drawing/2014/main" val="20001"/>
                    </a:ext>
                  </a:extLst>
                </a:gridCol>
                <a:gridCol w="970671">
                  <a:extLst>
                    <a:ext uri="{9D8B030D-6E8A-4147-A177-3AD203B41FA5}">
                      <a16:colId xmlns:a16="http://schemas.microsoft.com/office/drawing/2014/main" val="20002"/>
                    </a:ext>
                  </a:extLst>
                </a:gridCol>
                <a:gridCol w="3108960">
                  <a:extLst>
                    <a:ext uri="{9D8B030D-6E8A-4147-A177-3AD203B41FA5}">
                      <a16:colId xmlns:a16="http://schemas.microsoft.com/office/drawing/2014/main" val="20003"/>
                    </a:ext>
                  </a:extLst>
                </a:gridCol>
                <a:gridCol w="3108960">
                  <a:extLst>
                    <a:ext uri="{9D8B030D-6E8A-4147-A177-3AD203B41FA5}">
                      <a16:colId xmlns:a16="http://schemas.microsoft.com/office/drawing/2014/main" val="20004"/>
                    </a:ext>
                  </a:extLst>
                </a:gridCol>
              </a:tblGrid>
              <a:tr h="370840">
                <a:tc>
                  <a:txBody>
                    <a:bodyPr/>
                    <a:lstStyle/>
                    <a:p>
                      <a:endParaRPr lang="en-US" sz="1200" dirty="0">
                        <a:solidFill>
                          <a:schemeClr val="tx1"/>
                        </a:solidFill>
                        <a:latin typeface="Arial Narrow" panose="020B0606020202030204" pitchFamily="34" charset="0"/>
                      </a:endParaRPr>
                    </a:p>
                  </a:txBody>
                  <a:tcPr marL="137160" marR="137160" marT="91440" marB="91440" anchor="ctr"/>
                </a:tc>
                <a:tc>
                  <a:txBody>
                    <a:bodyPr/>
                    <a:lstStyle/>
                    <a:p>
                      <a:pPr algn="ctr"/>
                      <a:r>
                        <a:rPr lang="en-US" sz="1200" dirty="0">
                          <a:latin typeface="Arial Narrow" panose="020B0606020202030204" pitchFamily="34" charset="0"/>
                        </a:rPr>
                        <a:t>2020</a:t>
                      </a:r>
                      <a:r>
                        <a:rPr lang="en-US" sz="1200" baseline="0" dirty="0">
                          <a:latin typeface="Arial Narrow" panose="020B0606020202030204" pitchFamily="34" charset="0"/>
                        </a:rPr>
                        <a:t> GDP Forecast</a:t>
                      </a:r>
                      <a:endParaRPr lang="en-US" sz="1200" dirty="0">
                        <a:solidFill>
                          <a:schemeClr val="tx1"/>
                        </a:solidFill>
                        <a:latin typeface="Arial Narrow" panose="020B0606020202030204" pitchFamily="34" charset="0"/>
                      </a:endParaRPr>
                    </a:p>
                  </a:txBody>
                  <a:tcPr marL="137160" marR="137160" marT="91440" marB="914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Arial Narrow" panose="020B0606020202030204" pitchFamily="34" charset="0"/>
                        </a:rPr>
                        <a:t>2021</a:t>
                      </a:r>
                      <a:r>
                        <a:rPr lang="en-US" sz="1200" baseline="0" dirty="0">
                          <a:latin typeface="Arial Narrow" panose="020B0606020202030204" pitchFamily="34" charset="0"/>
                        </a:rPr>
                        <a:t> GDP Forecast</a:t>
                      </a:r>
                      <a:endParaRPr lang="en-US" sz="1200" dirty="0">
                        <a:solidFill>
                          <a:schemeClr val="tx1"/>
                        </a:solidFill>
                        <a:latin typeface="Arial Narrow" panose="020B0606020202030204" pitchFamily="34" charset="0"/>
                      </a:endParaRPr>
                    </a:p>
                  </a:txBody>
                  <a:tcPr marL="137160" marR="137160" marT="91440" marB="91440" anchor="ctr"/>
                </a:tc>
                <a:tc>
                  <a:txBody>
                    <a:bodyPr/>
                    <a:lstStyle/>
                    <a:p>
                      <a:pPr algn="ctr"/>
                      <a:r>
                        <a:rPr lang="en-US" sz="1200" dirty="0">
                          <a:latin typeface="Arial Narrow" panose="020B0606020202030204" pitchFamily="34" charset="0"/>
                        </a:rPr>
                        <a:t>Fiscal</a:t>
                      </a:r>
                      <a:r>
                        <a:rPr lang="en-US" sz="1200" baseline="0" dirty="0">
                          <a:latin typeface="Arial Narrow" panose="020B0606020202030204" pitchFamily="34" charset="0"/>
                        </a:rPr>
                        <a:t> policy</a:t>
                      </a:r>
                      <a:endParaRPr lang="en-US" sz="1200" dirty="0">
                        <a:solidFill>
                          <a:schemeClr val="tx1"/>
                        </a:solidFill>
                        <a:latin typeface="Arial Narrow" panose="020B0606020202030204" pitchFamily="34" charset="0"/>
                      </a:endParaRPr>
                    </a:p>
                  </a:txBody>
                  <a:tcPr marL="137160" marR="137160" marT="91440" marB="91440" anchor="ctr"/>
                </a:tc>
                <a:tc>
                  <a:txBody>
                    <a:bodyPr/>
                    <a:lstStyle/>
                    <a:p>
                      <a:pPr algn="ctr"/>
                      <a:r>
                        <a:rPr lang="en-US" sz="1200" dirty="0">
                          <a:latin typeface="Arial Narrow" panose="020B0606020202030204" pitchFamily="34" charset="0"/>
                        </a:rPr>
                        <a:t>Monetary</a:t>
                      </a:r>
                      <a:r>
                        <a:rPr lang="en-US" sz="1200" baseline="0" dirty="0">
                          <a:latin typeface="Arial Narrow" panose="020B0606020202030204" pitchFamily="34" charset="0"/>
                        </a:rPr>
                        <a:t> policy</a:t>
                      </a:r>
                      <a:endParaRPr lang="en-US" sz="1200" dirty="0">
                        <a:solidFill>
                          <a:schemeClr val="tx1"/>
                        </a:solidFill>
                        <a:latin typeface="Arial Narrow" panose="020B0606020202030204" pitchFamily="34" charset="0"/>
                      </a:endParaRPr>
                    </a:p>
                  </a:txBody>
                  <a:tcPr marL="137160" marR="137160" marT="91440" marB="91440" anchor="ctr"/>
                </a:tc>
                <a:extLst>
                  <a:ext uri="{0D108BD9-81ED-4DB2-BD59-A6C34878D82A}">
                    <a16:rowId xmlns:a16="http://schemas.microsoft.com/office/drawing/2014/main" val="10000"/>
                  </a:ext>
                </a:extLst>
              </a:tr>
              <a:tr h="370840">
                <a:tc>
                  <a:txBody>
                    <a:bodyPr/>
                    <a:lstStyle/>
                    <a:p>
                      <a:r>
                        <a:rPr lang="en-US" sz="1200" dirty="0">
                          <a:latin typeface="Arial Narrow" panose="020B0606020202030204" pitchFamily="34" charset="0"/>
                        </a:rPr>
                        <a:t>U.S.</a:t>
                      </a:r>
                      <a:endParaRPr lang="en-US" sz="1200" dirty="0">
                        <a:solidFill>
                          <a:schemeClr val="tx1"/>
                        </a:solidFill>
                        <a:latin typeface="Arial Narrow" panose="020B0606020202030204" pitchFamily="34" charset="0"/>
                      </a:endParaRPr>
                    </a:p>
                  </a:txBody>
                  <a:tcPr marL="137160" marR="137160" marT="91440" marB="91440" anchor="ctr"/>
                </a:tc>
                <a:tc>
                  <a:txBody>
                    <a:bodyPr/>
                    <a:lstStyle/>
                    <a:p>
                      <a:pPr algn="ctr"/>
                      <a:r>
                        <a:rPr lang="en-US" sz="1200" b="1" dirty="0">
                          <a:solidFill>
                            <a:srgbClr val="FF0000"/>
                          </a:solidFill>
                          <a:latin typeface="Arial Narrow" panose="020B0606020202030204" pitchFamily="34" charset="0"/>
                        </a:rPr>
                        <a:t>-7.1%</a:t>
                      </a:r>
                    </a:p>
                  </a:txBody>
                  <a:tcPr marL="137160" marR="137160" marT="91440" marB="91440" anchor="ctr"/>
                </a:tc>
                <a:tc>
                  <a:txBody>
                    <a:bodyPr/>
                    <a:lstStyle/>
                    <a:p>
                      <a:pPr algn="ctr"/>
                      <a:r>
                        <a:rPr lang="en-US" sz="1200" b="1" dirty="0">
                          <a:solidFill>
                            <a:srgbClr val="00B050"/>
                          </a:solidFill>
                          <a:latin typeface="Arial Narrow" panose="020B0606020202030204" pitchFamily="34" charset="0"/>
                        </a:rPr>
                        <a:t>+5.7%</a:t>
                      </a:r>
                    </a:p>
                  </a:txBody>
                  <a:tcPr marL="137160" marR="137160" marT="91440" marB="91440" anchor="ctr"/>
                </a:tc>
                <a:tc>
                  <a:txBody>
                    <a:bodyPr/>
                    <a:lstStyle/>
                    <a:p>
                      <a:pPr algn="ctr">
                        <a:spcAft>
                          <a:spcPts val="600"/>
                        </a:spcAft>
                      </a:pPr>
                      <a:r>
                        <a:rPr lang="en-US" sz="1200" dirty="0">
                          <a:latin typeface="Arial Narrow" panose="020B0606020202030204" pitchFamily="34" charset="0"/>
                        </a:rPr>
                        <a:t>$2.9</a:t>
                      </a:r>
                      <a:r>
                        <a:rPr lang="en-US" sz="1200" baseline="0" dirty="0">
                          <a:latin typeface="Arial Narrow" panose="020B0606020202030204" pitchFamily="34" charset="0"/>
                        </a:rPr>
                        <a:t> trillion stimulus (</a:t>
                      </a:r>
                      <a:r>
                        <a:rPr lang="en-US" sz="1200" b="1" u="none" baseline="0" dirty="0">
                          <a:solidFill>
                            <a:srgbClr val="00B050"/>
                          </a:solidFill>
                          <a:latin typeface="Arial Narrow" panose="020B0606020202030204" pitchFamily="34" charset="0"/>
                        </a:rPr>
                        <a:t>15% of GDP</a:t>
                      </a:r>
                      <a:r>
                        <a:rPr lang="en-US" sz="1200" baseline="0" dirty="0">
                          <a:latin typeface="Arial Narrow" panose="020B0606020202030204" pitchFamily="34" charset="0"/>
                        </a:rPr>
                        <a:t>)</a:t>
                      </a:r>
                      <a:endParaRPr lang="en-US" sz="1200" b="0" dirty="0">
                        <a:solidFill>
                          <a:schemeClr val="tx1"/>
                        </a:solidFill>
                        <a:latin typeface="Arial Narrow" panose="020B0606020202030204" pitchFamily="34" charset="0"/>
                      </a:endParaRPr>
                    </a:p>
                  </a:txBody>
                  <a:tcPr marL="137160" marR="137160" marT="91440" marB="91440" anchor="ctr"/>
                </a:tc>
                <a:tc>
                  <a:txBody>
                    <a:bodyPr/>
                    <a:lstStyle/>
                    <a:p>
                      <a:pPr algn="ctr">
                        <a:spcAft>
                          <a:spcPts val="600"/>
                        </a:spcAft>
                      </a:pPr>
                      <a:r>
                        <a:rPr lang="en-US" sz="1200" dirty="0">
                          <a:latin typeface="Arial Narrow" panose="020B0606020202030204" pitchFamily="34" charset="0"/>
                        </a:rPr>
                        <a:t>Rates cut to 0-0.25%</a:t>
                      </a:r>
                    </a:p>
                    <a:p>
                      <a:pPr algn="ctr">
                        <a:spcAft>
                          <a:spcPts val="600"/>
                        </a:spcAft>
                      </a:pPr>
                      <a:r>
                        <a:rPr lang="en-US" sz="1200" dirty="0">
                          <a:latin typeface="Arial Narrow" panose="020B0606020202030204" pitchFamily="34" charset="0"/>
                        </a:rPr>
                        <a:t>Unlimited asset purchases</a:t>
                      </a:r>
                      <a:endParaRPr lang="en-US" sz="1200" dirty="0">
                        <a:solidFill>
                          <a:schemeClr val="tx1"/>
                        </a:solidFill>
                        <a:latin typeface="Arial Narrow" panose="020B0606020202030204" pitchFamily="34" charset="0"/>
                      </a:endParaRPr>
                    </a:p>
                  </a:txBody>
                  <a:tcPr marL="137160" marR="137160" marT="91440" marB="91440" anchor="ctr"/>
                </a:tc>
                <a:extLst>
                  <a:ext uri="{0D108BD9-81ED-4DB2-BD59-A6C34878D82A}">
                    <a16:rowId xmlns:a16="http://schemas.microsoft.com/office/drawing/2014/main" val="10001"/>
                  </a:ext>
                </a:extLst>
              </a:tr>
              <a:tr h="370840">
                <a:tc>
                  <a:txBody>
                    <a:bodyPr/>
                    <a:lstStyle/>
                    <a:p>
                      <a:r>
                        <a:rPr lang="en-US" sz="1200" dirty="0">
                          <a:latin typeface="Arial Narrow" panose="020B0606020202030204" pitchFamily="34" charset="0"/>
                        </a:rPr>
                        <a:t>Canada</a:t>
                      </a:r>
                      <a:endParaRPr lang="en-US" sz="1200" dirty="0">
                        <a:solidFill>
                          <a:schemeClr val="tx1"/>
                        </a:solidFill>
                        <a:latin typeface="Arial Narrow" panose="020B0606020202030204" pitchFamily="34" charset="0"/>
                      </a:endParaRPr>
                    </a:p>
                  </a:txBody>
                  <a:tcPr marL="137160" marR="137160" marT="91440" marB="91440" anchor="ctr"/>
                </a:tc>
                <a:tc>
                  <a:txBody>
                    <a:bodyPr/>
                    <a:lstStyle/>
                    <a:p>
                      <a:pPr algn="ctr"/>
                      <a:r>
                        <a:rPr lang="en-US" sz="1200" b="1" dirty="0">
                          <a:solidFill>
                            <a:srgbClr val="FF0000"/>
                          </a:solidFill>
                          <a:latin typeface="Arial Narrow" panose="020B0606020202030204" pitchFamily="34" charset="0"/>
                        </a:rPr>
                        <a:t>-8.8%</a:t>
                      </a:r>
                    </a:p>
                  </a:txBody>
                  <a:tcPr marL="137160" marR="137160" marT="91440" marB="91440" anchor="ctr"/>
                </a:tc>
                <a:tc>
                  <a:txBody>
                    <a:bodyPr/>
                    <a:lstStyle/>
                    <a:p>
                      <a:pPr algn="ctr"/>
                      <a:r>
                        <a:rPr lang="en-US" sz="1200" b="1" dirty="0">
                          <a:solidFill>
                            <a:srgbClr val="00B050"/>
                          </a:solidFill>
                          <a:latin typeface="Arial Narrow" panose="020B0606020202030204" pitchFamily="34" charset="0"/>
                        </a:rPr>
                        <a:t>+3.8%</a:t>
                      </a:r>
                    </a:p>
                  </a:txBody>
                  <a:tcPr marL="137160" marR="137160" marT="91440" marB="91440" anchor="ctr"/>
                </a:tc>
                <a:tc>
                  <a:txBody>
                    <a:bodyPr/>
                    <a:lstStyle/>
                    <a:p>
                      <a:pPr algn="ctr">
                        <a:spcAft>
                          <a:spcPts val="600"/>
                        </a:spcAft>
                      </a:pPr>
                      <a:r>
                        <a:rPr lang="en-US" sz="1200" dirty="0">
                          <a:latin typeface="Arial Narrow" panose="020B0606020202030204" pitchFamily="34" charset="0"/>
                        </a:rPr>
                        <a:t>$324</a:t>
                      </a:r>
                      <a:r>
                        <a:rPr lang="en-US" sz="1200" baseline="0" dirty="0">
                          <a:latin typeface="Arial Narrow" panose="020B0606020202030204" pitchFamily="34" charset="0"/>
                        </a:rPr>
                        <a:t> billion stimulus (</a:t>
                      </a:r>
                      <a:r>
                        <a:rPr lang="en-US" sz="1200" b="1" baseline="0" dirty="0">
                          <a:solidFill>
                            <a:srgbClr val="00B050"/>
                          </a:solidFill>
                          <a:latin typeface="Arial Narrow" panose="020B0606020202030204" pitchFamily="34" charset="0"/>
                        </a:rPr>
                        <a:t>14% of GDP</a:t>
                      </a:r>
                      <a:r>
                        <a:rPr lang="en-US" sz="1200" baseline="0" dirty="0">
                          <a:latin typeface="Arial Narrow" panose="020B0606020202030204" pitchFamily="34" charset="0"/>
                        </a:rPr>
                        <a:t>)</a:t>
                      </a:r>
                      <a:endParaRPr lang="en-US" sz="1200" b="0" dirty="0">
                        <a:solidFill>
                          <a:schemeClr val="tx1"/>
                        </a:solidFill>
                        <a:latin typeface="Arial Narrow" panose="020B0606020202030204" pitchFamily="34" charset="0"/>
                      </a:endParaRPr>
                    </a:p>
                  </a:txBody>
                  <a:tcPr marL="137160" marR="137160" marT="91440" marB="91440" anchor="ctr"/>
                </a:tc>
                <a:tc>
                  <a:txBody>
                    <a:bodyPr/>
                    <a:lstStyle/>
                    <a:p>
                      <a:pPr algn="ctr">
                        <a:spcAft>
                          <a:spcPts val="600"/>
                        </a:spcAft>
                      </a:pPr>
                      <a:r>
                        <a:rPr lang="en-US" sz="1200" dirty="0">
                          <a:latin typeface="Arial Narrow" panose="020B0606020202030204" pitchFamily="34" charset="0"/>
                        </a:rPr>
                        <a:t>Rate cut to 0.25%</a:t>
                      </a:r>
                    </a:p>
                    <a:p>
                      <a:pPr algn="ctr">
                        <a:spcAft>
                          <a:spcPts val="600"/>
                        </a:spcAft>
                      </a:pPr>
                      <a:r>
                        <a:rPr lang="en-US" sz="1200" dirty="0">
                          <a:latin typeface="Arial Narrow" panose="020B0606020202030204" pitchFamily="34" charset="0"/>
                        </a:rPr>
                        <a:t>Asset purchases</a:t>
                      </a:r>
                      <a:r>
                        <a:rPr lang="en-US" sz="1200" baseline="0" dirty="0">
                          <a:latin typeface="Arial Narrow" panose="020B0606020202030204" pitchFamily="34" charset="0"/>
                        </a:rPr>
                        <a:t> expanded to $5 billion a week</a:t>
                      </a:r>
                      <a:endParaRPr lang="en-US" sz="1200" dirty="0">
                        <a:solidFill>
                          <a:schemeClr val="tx1"/>
                        </a:solidFill>
                        <a:latin typeface="Arial Narrow" panose="020B0606020202030204" pitchFamily="34" charset="0"/>
                      </a:endParaRPr>
                    </a:p>
                  </a:txBody>
                  <a:tcPr marL="137160" marR="137160" marT="91440" marB="91440" anchor="ctr"/>
                </a:tc>
                <a:extLst>
                  <a:ext uri="{0D108BD9-81ED-4DB2-BD59-A6C34878D82A}">
                    <a16:rowId xmlns:a16="http://schemas.microsoft.com/office/drawing/2014/main" val="10002"/>
                  </a:ext>
                </a:extLst>
              </a:tr>
              <a:tr h="370840">
                <a:tc>
                  <a:txBody>
                    <a:bodyPr/>
                    <a:lstStyle/>
                    <a:p>
                      <a:r>
                        <a:rPr lang="en-US" sz="1200" dirty="0">
                          <a:latin typeface="Arial Narrow" panose="020B0606020202030204" pitchFamily="34" charset="0"/>
                        </a:rPr>
                        <a:t>China</a:t>
                      </a:r>
                      <a:endParaRPr lang="en-US" sz="1200" dirty="0">
                        <a:solidFill>
                          <a:schemeClr val="tx1"/>
                        </a:solidFill>
                        <a:latin typeface="Arial Narrow" panose="020B0606020202030204" pitchFamily="34" charset="0"/>
                      </a:endParaRPr>
                    </a:p>
                  </a:txBody>
                  <a:tcPr marL="137160" marR="137160" marT="91440" marB="91440" anchor="ctr"/>
                </a:tc>
                <a:tc>
                  <a:txBody>
                    <a:bodyPr/>
                    <a:lstStyle/>
                    <a:p>
                      <a:pPr algn="ctr"/>
                      <a:r>
                        <a:rPr lang="en-US" sz="1200" b="1" dirty="0">
                          <a:solidFill>
                            <a:srgbClr val="FF0000"/>
                          </a:solidFill>
                          <a:latin typeface="Arial Narrow" panose="020B0606020202030204" pitchFamily="34" charset="0"/>
                        </a:rPr>
                        <a:t>-0.1%</a:t>
                      </a:r>
                    </a:p>
                  </a:txBody>
                  <a:tcPr marL="137160" marR="137160" marT="91440" marB="91440" anchor="ctr"/>
                </a:tc>
                <a:tc>
                  <a:txBody>
                    <a:bodyPr/>
                    <a:lstStyle/>
                    <a:p>
                      <a:pPr algn="ctr"/>
                      <a:r>
                        <a:rPr lang="en-US" sz="1200" b="1" dirty="0">
                          <a:solidFill>
                            <a:srgbClr val="00B050"/>
                          </a:solidFill>
                          <a:latin typeface="Arial Narrow" panose="020B0606020202030204" pitchFamily="34" charset="0"/>
                        </a:rPr>
                        <a:t>+10.7%</a:t>
                      </a:r>
                    </a:p>
                  </a:txBody>
                  <a:tcPr marL="137160" marR="137160" marT="91440" marB="91440" anchor="ctr"/>
                </a:tc>
                <a:tc>
                  <a:txBody>
                    <a:bodyPr/>
                    <a:lstStyle/>
                    <a:p>
                      <a:pPr algn="ctr">
                        <a:spcAft>
                          <a:spcPts val="600"/>
                        </a:spcAft>
                      </a:pPr>
                      <a:r>
                        <a:rPr lang="en-US" sz="1200" dirty="0">
                          <a:latin typeface="Arial Narrow" panose="020B0606020202030204" pitchFamily="34" charset="0"/>
                        </a:rPr>
                        <a:t>$860</a:t>
                      </a:r>
                      <a:r>
                        <a:rPr lang="en-US" sz="1200" baseline="0" dirty="0">
                          <a:latin typeface="Arial Narrow" panose="020B0606020202030204" pitchFamily="34" charset="0"/>
                        </a:rPr>
                        <a:t> billion stimulus (</a:t>
                      </a:r>
                      <a:r>
                        <a:rPr lang="en-US" sz="1200" b="1" baseline="0" dirty="0">
                          <a:solidFill>
                            <a:srgbClr val="00B050"/>
                          </a:solidFill>
                          <a:latin typeface="Arial Narrow" panose="020B0606020202030204" pitchFamily="34" charset="0"/>
                        </a:rPr>
                        <a:t>6.1% of GDP</a:t>
                      </a:r>
                      <a:r>
                        <a:rPr lang="en-US" sz="1200" baseline="0" dirty="0">
                          <a:latin typeface="Arial Narrow" panose="020B0606020202030204" pitchFamily="34" charset="0"/>
                        </a:rPr>
                        <a:t>) </a:t>
                      </a:r>
                      <a:endParaRPr lang="en-US" sz="1200" b="0" dirty="0">
                        <a:solidFill>
                          <a:schemeClr val="tx1"/>
                        </a:solidFill>
                        <a:latin typeface="Arial Narrow" panose="020B0606020202030204" pitchFamily="34" charset="0"/>
                      </a:endParaRPr>
                    </a:p>
                  </a:txBody>
                  <a:tcPr marL="137160" marR="137160" marT="91440" marB="91440" anchor="ctr"/>
                </a:tc>
                <a:tc>
                  <a:txBody>
                    <a:bodyPr/>
                    <a:lstStyle/>
                    <a:p>
                      <a:pPr algn="ctr">
                        <a:spcAft>
                          <a:spcPts val="600"/>
                        </a:spcAft>
                      </a:pPr>
                      <a:r>
                        <a:rPr lang="en-US" sz="1200" dirty="0">
                          <a:latin typeface="Arial Narrow" panose="020B0606020202030204" pitchFamily="34" charset="0"/>
                        </a:rPr>
                        <a:t>Rates</a:t>
                      </a:r>
                      <a:r>
                        <a:rPr lang="en-US" sz="1200" baseline="0" dirty="0">
                          <a:latin typeface="Arial Narrow" panose="020B0606020202030204" pitchFamily="34" charset="0"/>
                        </a:rPr>
                        <a:t> cut o 2.95%</a:t>
                      </a:r>
                    </a:p>
                    <a:p>
                      <a:pPr algn="ctr">
                        <a:spcAft>
                          <a:spcPts val="600"/>
                        </a:spcAft>
                      </a:pPr>
                      <a:r>
                        <a:rPr lang="en-US" sz="1200" baseline="0" dirty="0">
                          <a:latin typeface="Arial Narrow" panose="020B0606020202030204" pitchFamily="34" charset="0"/>
                        </a:rPr>
                        <a:t>Bank reserve requirement ratio cut by 1.50-2.00%</a:t>
                      </a:r>
                      <a:endParaRPr lang="en-US" sz="1200" dirty="0">
                        <a:solidFill>
                          <a:schemeClr val="tx1"/>
                        </a:solidFill>
                        <a:latin typeface="Arial Narrow" panose="020B0606020202030204" pitchFamily="34" charset="0"/>
                      </a:endParaRPr>
                    </a:p>
                  </a:txBody>
                  <a:tcPr marL="137160" marR="137160" marT="91440" marB="91440" anchor="ctr"/>
                </a:tc>
                <a:extLst>
                  <a:ext uri="{0D108BD9-81ED-4DB2-BD59-A6C34878D82A}">
                    <a16:rowId xmlns:a16="http://schemas.microsoft.com/office/drawing/2014/main" val="10003"/>
                  </a:ext>
                </a:extLst>
              </a:tr>
              <a:tr h="370840">
                <a:tc>
                  <a:txBody>
                    <a:bodyPr/>
                    <a:lstStyle/>
                    <a:p>
                      <a:r>
                        <a:rPr lang="en-US" sz="1200" dirty="0">
                          <a:latin typeface="Arial Narrow" panose="020B0606020202030204" pitchFamily="34" charset="0"/>
                        </a:rPr>
                        <a:t>Japan</a:t>
                      </a:r>
                      <a:endParaRPr lang="en-US" sz="1200" dirty="0">
                        <a:solidFill>
                          <a:schemeClr val="tx1"/>
                        </a:solidFill>
                        <a:latin typeface="Arial Narrow" panose="020B0606020202030204" pitchFamily="34" charset="0"/>
                      </a:endParaRPr>
                    </a:p>
                  </a:txBody>
                  <a:tcPr marL="137160" marR="137160" marT="91440" marB="91440" anchor="ctr"/>
                </a:tc>
                <a:tc>
                  <a:txBody>
                    <a:bodyPr/>
                    <a:lstStyle/>
                    <a:p>
                      <a:pPr algn="ctr"/>
                      <a:r>
                        <a:rPr lang="en-US" sz="1200" b="1" dirty="0">
                          <a:solidFill>
                            <a:srgbClr val="FF0000"/>
                          </a:solidFill>
                          <a:latin typeface="Arial Narrow" panose="020B0606020202030204" pitchFamily="34" charset="0"/>
                        </a:rPr>
                        <a:t>-7.9%</a:t>
                      </a:r>
                    </a:p>
                  </a:txBody>
                  <a:tcPr marL="137160" marR="137160" marT="91440" marB="91440" anchor="ctr"/>
                </a:tc>
                <a:tc>
                  <a:txBody>
                    <a:bodyPr/>
                    <a:lstStyle/>
                    <a:p>
                      <a:pPr algn="ctr"/>
                      <a:r>
                        <a:rPr lang="en-US" sz="1200" b="1" dirty="0">
                          <a:solidFill>
                            <a:srgbClr val="00B050"/>
                          </a:solidFill>
                          <a:latin typeface="Arial Narrow" panose="020B0606020202030204" pitchFamily="34" charset="0"/>
                        </a:rPr>
                        <a:t>+1.8%</a:t>
                      </a:r>
                    </a:p>
                  </a:txBody>
                  <a:tcPr marL="137160" marR="137160" marT="91440" marB="91440" anchor="ctr"/>
                </a:tc>
                <a:tc>
                  <a:txBody>
                    <a:bodyPr/>
                    <a:lstStyle/>
                    <a:p>
                      <a:pPr algn="ctr">
                        <a:spcAft>
                          <a:spcPts val="600"/>
                        </a:spcAft>
                      </a:pPr>
                      <a:r>
                        <a:rPr lang="en-US" sz="1200" dirty="0">
                          <a:latin typeface="Arial Narrow" panose="020B0606020202030204" pitchFamily="34" charset="0"/>
                        </a:rPr>
                        <a:t>¥234 trillion stimulus</a:t>
                      </a:r>
                      <a:r>
                        <a:rPr lang="en-US" sz="1200" baseline="0" dirty="0">
                          <a:latin typeface="Arial Narrow" panose="020B0606020202030204" pitchFamily="34" charset="0"/>
                        </a:rPr>
                        <a:t> (</a:t>
                      </a:r>
                      <a:r>
                        <a:rPr lang="en-US" sz="1200" b="1" baseline="0" dirty="0">
                          <a:solidFill>
                            <a:srgbClr val="00B050"/>
                          </a:solidFill>
                          <a:latin typeface="Arial Narrow" panose="020B0606020202030204" pitchFamily="34" charset="0"/>
                        </a:rPr>
                        <a:t>14.5% of GDP</a:t>
                      </a:r>
                      <a:r>
                        <a:rPr lang="en-US" sz="1200" baseline="0" dirty="0">
                          <a:latin typeface="Arial Narrow" panose="020B0606020202030204" pitchFamily="34" charset="0"/>
                        </a:rPr>
                        <a:t>)</a:t>
                      </a:r>
                    </a:p>
                    <a:p>
                      <a:pPr algn="ctr">
                        <a:spcAft>
                          <a:spcPts val="600"/>
                        </a:spcAft>
                      </a:pPr>
                      <a:r>
                        <a:rPr lang="en-US" sz="1200" baseline="0" dirty="0">
                          <a:latin typeface="Arial Narrow" panose="020B0606020202030204" pitchFamily="34" charset="0"/>
                        </a:rPr>
                        <a:t>Package includes measures announced prior to pandemic</a:t>
                      </a:r>
                      <a:endParaRPr lang="en-US" sz="1200" b="0" dirty="0">
                        <a:solidFill>
                          <a:schemeClr val="tx1"/>
                        </a:solidFill>
                        <a:latin typeface="Arial Narrow" panose="020B0606020202030204" pitchFamily="34" charset="0"/>
                      </a:endParaRPr>
                    </a:p>
                  </a:txBody>
                  <a:tcPr marL="137160" marR="137160" marT="91440" marB="91440" anchor="ctr"/>
                </a:tc>
                <a:tc>
                  <a:txBody>
                    <a:bodyPr/>
                    <a:lstStyle/>
                    <a:p>
                      <a:pPr algn="ctr">
                        <a:spcAft>
                          <a:spcPts val="600"/>
                        </a:spcAft>
                      </a:pPr>
                      <a:r>
                        <a:rPr lang="en-US" sz="1200" dirty="0">
                          <a:latin typeface="Arial Narrow" panose="020B0606020202030204" pitchFamily="34" charset="0"/>
                        </a:rPr>
                        <a:t>Short-term</a:t>
                      </a:r>
                      <a:r>
                        <a:rPr lang="en-US" sz="1200" baseline="0" dirty="0">
                          <a:latin typeface="Arial Narrow" panose="020B0606020202030204" pitchFamily="34" charset="0"/>
                        </a:rPr>
                        <a:t> rate at -0.10% with 10-year yield capped at 0%</a:t>
                      </a:r>
                    </a:p>
                    <a:p>
                      <a:pPr algn="ctr">
                        <a:spcAft>
                          <a:spcPts val="600"/>
                        </a:spcAft>
                      </a:pPr>
                      <a:r>
                        <a:rPr lang="en-US" sz="1200" baseline="0" dirty="0">
                          <a:latin typeface="Arial Narrow" panose="020B0606020202030204" pitchFamily="34" charset="0"/>
                        </a:rPr>
                        <a:t>Unlimited asset purchases</a:t>
                      </a:r>
                      <a:endParaRPr lang="en-US" sz="1200" dirty="0">
                        <a:solidFill>
                          <a:schemeClr val="tx1"/>
                        </a:solidFill>
                        <a:latin typeface="Arial Narrow" panose="020B0606020202030204" pitchFamily="34" charset="0"/>
                      </a:endParaRPr>
                    </a:p>
                  </a:txBody>
                  <a:tcPr marL="137160" marR="137160" marT="91440" marB="91440" anchor="ctr"/>
                </a:tc>
                <a:extLst>
                  <a:ext uri="{0D108BD9-81ED-4DB2-BD59-A6C34878D82A}">
                    <a16:rowId xmlns:a16="http://schemas.microsoft.com/office/drawing/2014/main" val="10004"/>
                  </a:ext>
                </a:extLst>
              </a:tr>
              <a:tr h="370840">
                <a:tc>
                  <a:txBody>
                    <a:bodyPr/>
                    <a:lstStyle/>
                    <a:p>
                      <a:r>
                        <a:rPr lang="en-US" sz="1200" dirty="0">
                          <a:latin typeface="Arial Narrow" panose="020B0606020202030204" pitchFamily="34" charset="0"/>
                        </a:rPr>
                        <a:t>Germany</a:t>
                      </a:r>
                      <a:endParaRPr lang="en-US" sz="1200" dirty="0">
                        <a:solidFill>
                          <a:schemeClr val="tx1"/>
                        </a:solidFill>
                        <a:latin typeface="Arial Narrow" panose="020B0606020202030204" pitchFamily="34" charset="0"/>
                      </a:endParaRPr>
                    </a:p>
                  </a:txBody>
                  <a:tcPr marL="137160" marR="137160" marT="91440" marB="914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latin typeface="Arial Narrow" panose="020B0606020202030204" pitchFamily="34" charset="0"/>
                        </a:rPr>
                        <a:t>-6.2%</a:t>
                      </a:r>
                    </a:p>
                  </a:txBody>
                  <a:tcPr marL="137160" marR="137160" marT="91440" marB="9144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50"/>
                          </a:solidFill>
                          <a:latin typeface="Arial Narrow" panose="020B0606020202030204" pitchFamily="34" charset="0"/>
                        </a:rPr>
                        <a:t>+5.0%</a:t>
                      </a:r>
                    </a:p>
                  </a:txBody>
                  <a:tcPr marL="137160" marR="137160" marT="91440" marB="91440" anchor="ct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200" dirty="0">
                          <a:latin typeface="Arial Narrow" panose="020B0606020202030204" pitchFamily="34" charset="0"/>
                        </a:rPr>
                        <a:t>€320 billion</a:t>
                      </a:r>
                      <a:r>
                        <a:rPr lang="en-US" sz="1200" baseline="0" dirty="0">
                          <a:latin typeface="Arial Narrow" panose="020B0606020202030204" pitchFamily="34" charset="0"/>
                        </a:rPr>
                        <a:t> stimulus (</a:t>
                      </a:r>
                      <a:r>
                        <a:rPr lang="en-US" sz="1200" b="1" baseline="0" dirty="0">
                          <a:solidFill>
                            <a:srgbClr val="00B050"/>
                          </a:solidFill>
                          <a:latin typeface="Arial Narrow" panose="020B0606020202030204" pitchFamily="34" charset="0"/>
                        </a:rPr>
                        <a:t>13.7% of GDP</a:t>
                      </a:r>
                      <a:r>
                        <a:rPr lang="en-US" sz="1200" baseline="0" dirty="0">
                          <a:latin typeface="Arial Narrow" panose="020B0606020202030204" pitchFamily="34" charset="0"/>
                        </a:rPr>
                        <a:t>)</a:t>
                      </a:r>
                      <a:endParaRPr lang="en-US" sz="1200" b="0" dirty="0">
                        <a:solidFill>
                          <a:schemeClr val="tx1"/>
                        </a:solidFill>
                        <a:latin typeface="Arial Narrow" panose="020B0606020202030204" pitchFamily="34" charset="0"/>
                      </a:endParaRPr>
                    </a:p>
                  </a:txBody>
                  <a:tcPr marL="137160" marR="137160" marT="91440" marB="91440" anchor="ctr"/>
                </a:tc>
                <a:tc>
                  <a:txBody>
                    <a:bodyPr/>
                    <a:lstStyle/>
                    <a:p>
                      <a:pPr algn="ctr">
                        <a:spcAft>
                          <a:spcPts val="600"/>
                        </a:spcAft>
                      </a:pPr>
                      <a:r>
                        <a:rPr lang="en-US" sz="1200" dirty="0">
                          <a:latin typeface="Arial Narrow" panose="020B0606020202030204" pitchFamily="34" charset="0"/>
                        </a:rPr>
                        <a:t>ECB</a:t>
                      </a:r>
                      <a:r>
                        <a:rPr lang="en-US" sz="1200" baseline="0" dirty="0">
                          <a:latin typeface="Arial Narrow" panose="020B0606020202030204" pitchFamily="34" charset="0"/>
                        </a:rPr>
                        <a:t> deposit rate at -0.50%</a:t>
                      </a:r>
                    </a:p>
                    <a:p>
                      <a:pPr algn="ctr">
                        <a:spcAft>
                          <a:spcPts val="600"/>
                        </a:spcAft>
                      </a:pPr>
                      <a:r>
                        <a:rPr lang="en-US" sz="1200" baseline="0" dirty="0">
                          <a:latin typeface="Arial Narrow" panose="020B0606020202030204" pitchFamily="34" charset="0"/>
                        </a:rPr>
                        <a:t>Asset purchases expanded by €120 billion</a:t>
                      </a:r>
                      <a:endParaRPr lang="en-US" sz="1200" dirty="0">
                        <a:solidFill>
                          <a:schemeClr val="tx1"/>
                        </a:solidFill>
                        <a:latin typeface="Arial Narrow" panose="020B0606020202030204" pitchFamily="34" charset="0"/>
                      </a:endParaRPr>
                    </a:p>
                  </a:txBody>
                  <a:tcPr marL="137160" marR="137160" marT="91440" marB="91440" anchor="ctr"/>
                </a:tc>
                <a:extLst>
                  <a:ext uri="{0D108BD9-81ED-4DB2-BD59-A6C34878D82A}">
                    <a16:rowId xmlns:a16="http://schemas.microsoft.com/office/drawing/2014/main" val="10005"/>
                  </a:ext>
                </a:extLst>
              </a:tr>
            </a:tbl>
          </a:graphicData>
        </a:graphic>
      </p:graphicFrame>
      <p:sp>
        <p:nvSpPr>
          <p:cNvPr id="9" name="Rectangle 8"/>
          <p:cNvSpPr/>
          <p:nvPr/>
        </p:nvSpPr>
        <p:spPr>
          <a:xfrm>
            <a:off x="2552577" y="1944966"/>
            <a:ext cx="813916" cy="3657600"/>
          </a:xfrm>
          <a:prstGeom prst="rect">
            <a:avLst/>
          </a:prstGeom>
          <a:ln w="12700">
            <a:solidFill>
              <a:srgbClr val="FFC000"/>
            </a:solidFill>
          </a:ln>
        </p:spPr>
        <p:txBody>
          <a:bodyPr wrap="square" rtlCol="0" anchor="ctr">
            <a:spAutoFit/>
          </a:bodyPr>
          <a:lstStyle/>
          <a:p>
            <a:pPr algn="ctr">
              <a:spcAft>
                <a:spcPts val="1200"/>
              </a:spcAft>
            </a:pPr>
            <a:endParaRPr lang="en-US" dirty="0"/>
          </a:p>
        </p:txBody>
      </p:sp>
      <p:sp>
        <p:nvSpPr>
          <p:cNvPr id="11" name="Rectangle 10"/>
          <p:cNvSpPr/>
          <p:nvPr/>
        </p:nvSpPr>
        <p:spPr>
          <a:xfrm>
            <a:off x="4590487" y="1944966"/>
            <a:ext cx="2793442" cy="3657600"/>
          </a:xfrm>
          <a:prstGeom prst="rect">
            <a:avLst/>
          </a:prstGeom>
          <a:ln w="12700">
            <a:solidFill>
              <a:srgbClr val="FFC000"/>
            </a:solidFill>
          </a:ln>
        </p:spPr>
        <p:txBody>
          <a:bodyPr wrap="square" rtlCol="0" anchor="ctr">
            <a:spAutoFit/>
          </a:bodyPr>
          <a:lstStyle/>
          <a:p>
            <a:pPr algn="ctr">
              <a:spcAft>
                <a:spcPts val="1200"/>
              </a:spcAft>
            </a:pPr>
            <a:endParaRPr lang="en-US" dirty="0"/>
          </a:p>
        </p:txBody>
      </p:sp>
      <p:sp>
        <p:nvSpPr>
          <p:cNvPr id="12" name="Text Box 378"/>
          <p:cNvSpPr txBox="1">
            <a:spLocks noChangeArrowheads="1"/>
          </p:cNvSpPr>
          <p:nvPr/>
        </p:nvSpPr>
        <p:spPr bwMode="auto">
          <a:xfrm>
            <a:off x="575733" y="5790241"/>
            <a:ext cx="77882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eaLnBrk="0" hangingPunct="0">
              <a:spcAft>
                <a:spcPts val="600"/>
              </a:spcAft>
              <a:defRPr/>
            </a:pPr>
            <a:r>
              <a:rPr lang="en-US" altLang="en-US" sz="800" dirty="0"/>
              <a:t>Source: RBC Wealth Management, Bloomberg, RBC GAM; data through 6/30/20</a:t>
            </a:r>
          </a:p>
        </p:txBody>
      </p:sp>
      <p:sp>
        <p:nvSpPr>
          <p:cNvPr id="13" name="Rectangle 12"/>
          <p:cNvSpPr/>
          <p:nvPr/>
        </p:nvSpPr>
        <p:spPr>
          <a:xfrm>
            <a:off x="3542350" y="1944966"/>
            <a:ext cx="813916" cy="3657600"/>
          </a:xfrm>
          <a:prstGeom prst="rect">
            <a:avLst/>
          </a:prstGeom>
          <a:ln w="12700">
            <a:solidFill>
              <a:srgbClr val="FFC000"/>
            </a:solidFill>
          </a:ln>
        </p:spPr>
        <p:txBody>
          <a:bodyPr wrap="square" rtlCol="0" anchor="ctr">
            <a:spAutoFit/>
          </a:bodyPr>
          <a:lstStyle/>
          <a:p>
            <a:pPr algn="ctr">
              <a:spcAft>
                <a:spcPts val="1200"/>
              </a:spcAft>
            </a:pPr>
            <a:endParaRPr lang="en-US" dirty="0"/>
          </a:p>
        </p:txBody>
      </p:sp>
    </p:spTree>
    <p:extLst>
      <p:ext uri="{BB962C8B-B14F-4D97-AF65-F5344CB8AC3E}">
        <p14:creationId xmlns:p14="http://schemas.microsoft.com/office/powerpoint/2010/main" val="59924690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2187536223"/>
              </p:ext>
            </p:extLst>
          </p:nvPr>
        </p:nvGraphicFramePr>
        <p:xfrm>
          <a:off x="555715" y="797325"/>
          <a:ext cx="11004663" cy="256032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noFill/>
        </p:spPr>
        <p:txBody>
          <a:bodyPr/>
          <a:lstStyle/>
          <a:p>
            <a:r>
              <a:rPr lang="en-US" dirty="0"/>
              <a:t>Global economy: Liquidity, stimulus, reopening underpinning nascent recovery</a:t>
            </a:r>
          </a:p>
        </p:txBody>
      </p:sp>
      <p:sp>
        <p:nvSpPr>
          <p:cNvPr id="3" name="Date Placeholder 2"/>
          <p:cNvSpPr>
            <a:spLocks noGrp="1"/>
          </p:cNvSpPr>
          <p:nvPr>
            <p:ph type="dt" sz="half" idx="10"/>
          </p:nvPr>
        </p:nvSpPr>
        <p:spPr/>
        <p:txBody>
          <a:bodyPr/>
          <a:lstStyle/>
          <a:p>
            <a:fld id="{584B2F25-FB7F-4512-A462-666E6934DB1C}" type="datetime5">
              <a:rPr lang="en-US" smtClean="0"/>
              <a:t>13-Jul-20</a:t>
            </a:fld>
            <a:endParaRPr lang="en-GB" dirty="0"/>
          </a:p>
        </p:txBody>
      </p:sp>
      <p:sp>
        <p:nvSpPr>
          <p:cNvPr id="4" name="Slide Number Placeholder 3"/>
          <p:cNvSpPr>
            <a:spLocks noGrp="1"/>
          </p:cNvSpPr>
          <p:nvPr>
            <p:ph type="sldNum" sz="quarter" idx="11"/>
          </p:nvPr>
        </p:nvSpPr>
        <p:spPr/>
        <p:txBody>
          <a:bodyPr/>
          <a:lstStyle/>
          <a:p>
            <a:fld id="{25B621E3-93B7-4D21-B912-57376FAAC5A7}" type="slidenum">
              <a:rPr lang="en-GB" smtClean="0"/>
              <a:pPr/>
              <a:t>4</a:t>
            </a:fld>
            <a:endParaRPr lang="en-GB" dirty="0"/>
          </a:p>
        </p:txBody>
      </p:sp>
      <p:sp>
        <p:nvSpPr>
          <p:cNvPr id="7" name="Footer Placeholder 6"/>
          <p:cNvSpPr>
            <a:spLocks noGrp="1"/>
          </p:cNvSpPr>
          <p:nvPr>
            <p:ph type="ftr" sz="quarter" idx="15"/>
          </p:nvPr>
        </p:nvSpPr>
        <p:spPr/>
        <p:txBody>
          <a:bodyPr/>
          <a:lstStyle/>
          <a:p>
            <a:r>
              <a:rPr lang="en-US" dirty="0"/>
              <a:t>RBC Dominion Securities Inc.  |  Portfolio Advisory Group</a:t>
            </a:r>
            <a:endParaRPr lang="en-GB" dirty="0"/>
          </a:p>
        </p:txBody>
      </p:sp>
      <p:sp>
        <p:nvSpPr>
          <p:cNvPr id="19" name="TextBox 18"/>
          <p:cNvSpPr txBox="1"/>
          <p:nvPr/>
        </p:nvSpPr>
        <p:spPr>
          <a:xfrm>
            <a:off x="7445828" y="1830041"/>
            <a:ext cx="2920145" cy="461665"/>
          </a:xfrm>
          <a:prstGeom prst="rect">
            <a:avLst/>
          </a:prstGeom>
          <a:noFill/>
        </p:spPr>
        <p:txBody>
          <a:bodyPr wrap="square" rtlCol="0">
            <a:spAutoFit/>
          </a:bodyPr>
          <a:lstStyle/>
          <a:p>
            <a:pPr algn="ctr">
              <a:spcAft>
                <a:spcPts val="1200"/>
              </a:spcAft>
            </a:pPr>
            <a:r>
              <a:rPr lang="en-US" sz="1200" i="1" dirty="0">
                <a:latin typeface="Arial Narrow" panose="020B0606020202030204" pitchFamily="34" charset="0"/>
              </a:rPr>
              <a:t>Q2 will likely mark worst of the downturn but prospects of a second wave remains a key risk</a:t>
            </a:r>
          </a:p>
        </p:txBody>
      </p:sp>
      <p:graphicFrame>
        <p:nvGraphicFramePr>
          <p:cNvPr id="21" name="Chart 20"/>
          <p:cNvGraphicFramePr>
            <a:graphicFrameLocks/>
          </p:cNvGraphicFramePr>
          <p:nvPr>
            <p:extLst>
              <p:ext uri="{D42A27DB-BD31-4B8C-83A1-F6EECF244321}">
                <p14:modId xmlns:p14="http://schemas.microsoft.com/office/powerpoint/2010/main" val="3700890975"/>
              </p:ext>
            </p:extLst>
          </p:nvPr>
        </p:nvGraphicFramePr>
        <p:xfrm>
          <a:off x="555714" y="3357645"/>
          <a:ext cx="11004664" cy="2560320"/>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Box 378"/>
          <p:cNvSpPr txBox="1">
            <a:spLocks noChangeArrowheads="1"/>
          </p:cNvSpPr>
          <p:nvPr/>
        </p:nvSpPr>
        <p:spPr bwMode="auto">
          <a:xfrm>
            <a:off x="575733" y="5790241"/>
            <a:ext cx="77882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eaLnBrk="0" hangingPunct="0">
              <a:spcAft>
                <a:spcPts val="600"/>
              </a:spcAft>
              <a:defRPr/>
            </a:pPr>
            <a:r>
              <a:rPr lang="en-US" altLang="en-US" sz="800" dirty="0"/>
              <a:t>Source: RBC Wealth Management, Bloomberg, Goldman Sachs; data through 6/30/20</a:t>
            </a:r>
          </a:p>
        </p:txBody>
      </p:sp>
      <p:sp>
        <p:nvSpPr>
          <p:cNvPr id="31" name="TextBox 30"/>
          <p:cNvSpPr txBox="1"/>
          <p:nvPr/>
        </p:nvSpPr>
        <p:spPr>
          <a:xfrm>
            <a:off x="6229978" y="4543286"/>
            <a:ext cx="3120455" cy="461665"/>
          </a:xfrm>
          <a:prstGeom prst="rect">
            <a:avLst/>
          </a:prstGeom>
          <a:noFill/>
        </p:spPr>
        <p:txBody>
          <a:bodyPr wrap="square" rtlCol="0">
            <a:spAutoFit/>
          </a:bodyPr>
          <a:lstStyle/>
          <a:p>
            <a:pPr algn="ctr">
              <a:spcAft>
                <a:spcPts val="1200"/>
              </a:spcAft>
            </a:pPr>
            <a:r>
              <a:rPr lang="en-US" sz="1200" i="1" dirty="0">
                <a:latin typeface="Arial Narrow" panose="020B0606020202030204" pitchFamily="34" charset="0"/>
              </a:rPr>
              <a:t>Consumer confidence tumbled from February-April but are starting to perk up after tumble in March-April</a:t>
            </a:r>
          </a:p>
        </p:txBody>
      </p:sp>
      <p:sp>
        <p:nvSpPr>
          <p:cNvPr id="34" name="Arc 33"/>
          <p:cNvSpPr/>
          <p:nvPr/>
        </p:nvSpPr>
        <p:spPr>
          <a:xfrm rot="9729858">
            <a:off x="10581840" y="2017386"/>
            <a:ext cx="822960" cy="548640"/>
          </a:xfrm>
          <a:prstGeom prst="arc">
            <a:avLst>
              <a:gd name="adj1" fmla="val 11114526"/>
              <a:gd name="adj2" fmla="val 0"/>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dirty="0"/>
          </a:p>
        </p:txBody>
      </p:sp>
      <p:sp>
        <p:nvSpPr>
          <p:cNvPr id="35" name="Arc 34"/>
          <p:cNvSpPr/>
          <p:nvPr/>
        </p:nvSpPr>
        <p:spPr>
          <a:xfrm rot="9729858">
            <a:off x="9822204" y="4361205"/>
            <a:ext cx="822960" cy="548640"/>
          </a:xfrm>
          <a:prstGeom prst="arc">
            <a:avLst>
              <a:gd name="adj1" fmla="val 11114526"/>
              <a:gd name="adj2" fmla="val 0"/>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dirty="0"/>
          </a:p>
        </p:txBody>
      </p:sp>
    </p:spTree>
    <p:extLst>
      <p:ext uri="{BB962C8B-B14F-4D97-AF65-F5344CB8AC3E}">
        <p14:creationId xmlns:p14="http://schemas.microsoft.com/office/powerpoint/2010/main" val="20947290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a:graphicFrameLocks/>
          </p:cNvGraphicFramePr>
          <p:nvPr>
            <p:extLst>
              <p:ext uri="{D42A27DB-BD31-4B8C-83A1-F6EECF244321}">
                <p14:modId xmlns:p14="http://schemas.microsoft.com/office/powerpoint/2010/main" val="2172498751"/>
              </p:ext>
            </p:extLst>
          </p:nvPr>
        </p:nvGraphicFramePr>
        <p:xfrm>
          <a:off x="6129866" y="984426"/>
          <a:ext cx="5486400" cy="4809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444752492"/>
              </p:ext>
            </p:extLst>
          </p:nvPr>
        </p:nvGraphicFramePr>
        <p:xfrm>
          <a:off x="539014" y="984426"/>
          <a:ext cx="5486400" cy="480974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a:t>Manufacturing: Emerging from a deep pandemic-induced recession</a:t>
            </a:r>
          </a:p>
        </p:txBody>
      </p:sp>
      <p:sp>
        <p:nvSpPr>
          <p:cNvPr id="4" name="Date Placeholder 3"/>
          <p:cNvSpPr>
            <a:spLocks noGrp="1"/>
          </p:cNvSpPr>
          <p:nvPr>
            <p:ph type="dt" sz="half" idx="10"/>
          </p:nvPr>
        </p:nvSpPr>
        <p:spPr/>
        <p:txBody>
          <a:bodyPr/>
          <a:lstStyle/>
          <a:p>
            <a:fld id="{1CDBAF62-4CF1-4C5C-AF1D-F584A9B8DF7F}" type="datetime5">
              <a:rPr lang="en-US" smtClean="0"/>
              <a:t>13-Jul-20</a:t>
            </a:fld>
            <a:endParaRPr lang="en-GB" dirty="0"/>
          </a:p>
        </p:txBody>
      </p:sp>
      <p:sp>
        <p:nvSpPr>
          <p:cNvPr id="5" name="Slide Number Placeholder 4"/>
          <p:cNvSpPr>
            <a:spLocks noGrp="1"/>
          </p:cNvSpPr>
          <p:nvPr>
            <p:ph type="sldNum" sz="quarter" idx="11"/>
          </p:nvPr>
        </p:nvSpPr>
        <p:spPr/>
        <p:txBody>
          <a:bodyPr/>
          <a:lstStyle/>
          <a:p>
            <a:fld id="{25B621E3-93B7-4D21-B912-57376FAAC5A7}" type="slidenum">
              <a:rPr lang="en-GB" smtClean="0"/>
              <a:pPr/>
              <a:t>5</a:t>
            </a:fld>
            <a:endParaRPr lang="en-GB" dirty="0"/>
          </a:p>
        </p:txBody>
      </p:sp>
      <p:sp>
        <p:nvSpPr>
          <p:cNvPr id="8" name="Footer Placeholder 7"/>
          <p:cNvSpPr>
            <a:spLocks noGrp="1"/>
          </p:cNvSpPr>
          <p:nvPr>
            <p:ph type="ftr" sz="quarter" idx="15"/>
          </p:nvPr>
        </p:nvSpPr>
        <p:spPr/>
        <p:txBody>
          <a:bodyPr/>
          <a:lstStyle/>
          <a:p>
            <a:r>
              <a:rPr lang="en-US" dirty="0"/>
              <a:t>RBC Dominion Securities Inc.  |  Portfolio Advisory Group</a:t>
            </a:r>
            <a:endParaRPr lang="en-GB" dirty="0"/>
          </a:p>
        </p:txBody>
      </p:sp>
      <p:sp>
        <p:nvSpPr>
          <p:cNvPr id="9" name="Text Box 378"/>
          <p:cNvSpPr txBox="1">
            <a:spLocks noChangeArrowheads="1"/>
          </p:cNvSpPr>
          <p:nvPr/>
        </p:nvSpPr>
        <p:spPr bwMode="auto">
          <a:xfrm>
            <a:off x="575733" y="5790241"/>
            <a:ext cx="77882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eaLnBrk="0" hangingPunct="0">
              <a:spcAft>
                <a:spcPts val="600"/>
              </a:spcAft>
              <a:defRPr/>
            </a:pPr>
            <a:r>
              <a:rPr lang="en-US" altLang="en-US" sz="800" dirty="0"/>
              <a:t>Source: RBC Wealth Management, Bloomberg; data through 6/30/20</a:t>
            </a:r>
          </a:p>
        </p:txBody>
      </p:sp>
      <p:sp>
        <p:nvSpPr>
          <p:cNvPr id="24" name="TextBox 23"/>
          <p:cNvSpPr txBox="1"/>
          <p:nvPr/>
        </p:nvSpPr>
        <p:spPr>
          <a:xfrm>
            <a:off x="7723587" y="3703353"/>
            <a:ext cx="3008053" cy="461665"/>
          </a:xfrm>
          <a:prstGeom prst="rect">
            <a:avLst/>
          </a:prstGeom>
          <a:noFill/>
        </p:spPr>
        <p:txBody>
          <a:bodyPr wrap="square" rtlCol="0">
            <a:spAutoFit/>
          </a:bodyPr>
          <a:lstStyle/>
          <a:p>
            <a:pPr lvl="0" algn="ctr">
              <a:defRPr/>
            </a:pPr>
            <a:r>
              <a:rPr lang="en-US" sz="1200" i="1" dirty="0">
                <a:latin typeface="Arial Narrow" panose="020B0606020202030204" pitchFamily="34" charset="0"/>
              </a:rPr>
              <a:t>U.S. and China manufacturing sector have returned to expansion … Canada not far behind</a:t>
            </a:r>
          </a:p>
        </p:txBody>
      </p:sp>
      <p:sp>
        <p:nvSpPr>
          <p:cNvPr id="14" name="Rectangle 13"/>
          <p:cNvSpPr/>
          <p:nvPr/>
        </p:nvSpPr>
        <p:spPr>
          <a:xfrm>
            <a:off x="902294" y="4603517"/>
            <a:ext cx="4906298" cy="276999"/>
          </a:xfrm>
          <a:prstGeom prst="rect">
            <a:avLst/>
          </a:prstGeom>
        </p:spPr>
        <p:txBody>
          <a:bodyPr wrap="square">
            <a:spAutoFit/>
          </a:bodyPr>
          <a:lstStyle/>
          <a:p>
            <a:r>
              <a:rPr lang="en-US" sz="1200" dirty="0">
                <a:latin typeface="Arial Narrow" panose="020B0606020202030204" pitchFamily="34" charset="0"/>
              </a:rPr>
              <a:t>PMI of 50 demarcates expansion from contraction</a:t>
            </a:r>
          </a:p>
        </p:txBody>
      </p:sp>
      <p:sp>
        <p:nvSpPr>
          <p:cNvPr id="15" name="TextBox 14"/>
          <p:cNvSpPr txBox="1"/>
          <p:nvPr/>
        </p:nvSpPr>
        <p:spPr>
          <a:xfrm>
            <a:off x="2311794" y="1201310"/>
            <a:ext cx="3390147" cy="461665"/>
          </a:xfrm>
          <a:prstGeom prst="rect">
            <a:avLst/>
          </a:prstGeom>
          <a:noFill/>
        </p:spPr>
        <p:txBody>
          <a:bodyPr wrap="square" rtlCol="0">
            <a:spAutoFit/>
          </a:bodyPr>
          <a:lstStyle/>
          <a:p>
            <a:pPr lvl="0" algn="ctr">
              <a:defRPr/>
            </a:pPr>
            <a:r>
              <a:rPr lang="en-US" sz="1200" i="1" dirty="0">
                <a:latin typeface="Arial Narrow" panose="020B0606020202030204" pitchFamily="34" charset="0"/>
              </a:rPr>
              <a:t>Manufacturing activity not quite back to “growth mode” but have bounced considerably off the lows in March-April</a:t>
            </a:r>
          </a:p>
        </p:txBody>
      </p:sp>
      <p:sp>
        <p:nvSpPr>
          <p:cNvPr id="16" name="Arc 15"/>
          <p:cNvSpPr/>
          <p:nvPr/>
        </p:nvSpPr>
        <p:spPr>
          <a:xfrm rot="10148840">
            <a:off x="5568013" y="3743124"/>
            <a:ext cx="457200" cy="365760"/>
          </a:xfrm>
          <a:prstGeom prst="arc">
            <a:avLst>
              <a:gd name="adj1" fmla="val 11114526"/>
              <a:gd name="adj2" fmla="val 0"/>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dirty="0"/>
          </a:p>
        </p:txBody>
      </p:sp>
      <p:sp>
        <p:nvSpPr>
          <p:cNvPr id="18" name="Arc 17"/>
          <p:cNvSpPr/>
          <p:nvPr/>
        </p:nvSpPr>
        <p:spPr>
          <a:xfrm rot="10148840">
            <a:off x="11046040" y="4337079"/>
            <a:ext cx="457200" cy="365760"/>
          </a:xfrm>
          <a:prstGeom prst="arc">
            <a:avLst>
              <a:gd name="adj1" fmla="val 11114526"/>
              <a:gd name="adj2" fmla="val 0"/>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dirty="0"/>
          </a:p>
        </p:txBody>
      </p:sp>
      <p:sp>
        <p:nvSpPr>
          <p:cNvPr id="19" name="Rectangle 18"/>
          <p:cNvSpPr/>
          <p:nvPr/>
        </p:nvSpPr>
        <p:spPr>
          <a:xfrm>
            <a:off x="6490853" y="4603517"/>
            <a:ext cx="4906298" cy="276999"/>
          </a:xfrm>
          <a:prstGeom prst="rect">
            <a:avLst/>
          </a:prstGeom>
        </p:spPr>
        <p:txBody>
          <a:bodyPr wrap="square">
            <a:spAutoFit/>
          </a:bodyPr>
          <a:lstStyle/>
          <a:p>
            <a:r>
              <a:rPr lang="en-US" sz="1200" dirty="0">
                <a:latin typeface="Arial Narrow" panose="020B0606020202030204" pitchFamily="34" charset="0"/>
              </a:rPr>
              <a:t>PMI of 50 demarcates expansion from contraction</a:t>
            </a:r>
          </a:p>
        </p:txBody>
      </p:sp>
    </p:spTree>
    <p:extLst>
      <p:ext uri="{BB962C8B-B14F-4D97-AF65-F5344CB8AC3E}">
        <p14:creationId xmlns:p14="http://schemas.microsoft.com/office/powerpoint/2010/main" val="144620680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Industrial production: Emerging from a deep pandemic-induced recession</a:t>
            </a:r>
          </a:p>
        </p:txBody>
      </p:sp>
      <p:sp>
        <p:nvSpPr>
          <p:cNvPr id="4" name="Date Placeholder 3"/>
          <p:cNvSpPr>
            <a:spLocks noGrp="1"/>
          </p:cNvSpPr>
          <p:nvPr>
            <p:ph type="dt" sz="half" idx="10"/>
          </p:nvPr>
        </p:nvSpPr>
        <p:spPr/>
        <p:txBody>
          <a:bodyPr/>
          <a:lstStyle/>
          <a:p>
            <a:fld id="{1CDBAF62-4CF1-4C5C-AF1D-F584A9B8DF7F}" type="datetime5">
              <a:rPr lang="en-US" smtClean="0"/>
              <a:t>13-Jul-20</a:t>
            </a:fld>
            <a:endParaRPr lang="en-GB" dirty="0"/>
          </a:p>
        </p:txBody>
      </p:sp>
      <p:sp>
        <p:nvSpPr>
          <p:cNvPr id="5" name="Slide Number Placeholder 4"/>
          <p:cNvSpPr>
            <a:spLocks noGrp="1"/>
          </p:cNvSpPr>
          <p:nvPr>
            <p:ph type="sldNum" sz="quarter" idx="11"/>
          </p:nvPr>
        </p:nvSpPr>
        <p:spPr/>
        <p:txBody>
          <a:bodyPr/>
          <a:lstStyle/>
          <a:p>
            <a:fld id="{25B621E3-93B7-4D21-B912-57376FAAC5A7}" type="slidenum">
              <a:rPr lang="en-GB" smtClean="0"/>
              <a:pPr/>
              <a:t>6</a:t>
            </a:fld>
            <a:endParaRPr lang="en-GB" dirty="0"/>
          </a:p>
        </p:txBody>
      </p:sp>
      <p:sp>
        <p:nvSpPr>
          <p:cNvPr id="8" name="Footer Placeholder 7"/>
          <p:cNvSpPr>
            <a:spLocks noGrp="1"/>
          </p:cNvSpPr>
          <p:nvPr>
            <p:ph type="ftr" sz="quarter" idx="15"/>
          </p:nvPr>
        </p:nvSpPr>
        <p:spPr/>
        <p:txBody>
          <a:bodyPr/>
          <a:lstStyle/>
          <a:p>
            <a:r>
              <a:rPr lang="en-US" dirty="0"/>
              <a:t>RBC Dominion Securities Inc.  |  Portfolio Advisory Group</a:t>
            </a:r>
            <a:endParaRPr lang="en-GB" dirty="0"/>
          </a:p>
        </p:txBody>
      </p:sp>
      <p:sp>
        <p:nvSpPr>
          <p:cNvPr id="9" name="Text Box 378"/>
          <p:cNvSpPr txBox="1">
            <a:spLocks noChangeArrowheads="1"/>
          </p:cNvSpPr>
          <p:nvPr/>
        </p:nvSpPr>
        <p:spPr bwMode="auto">
          <a:xfrm>
            <a:off x="575733" y="5790241"/>
            <a:ext cx="77882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eaLnBrk="0" hangingPunct="0">
              <a:spcAft>
                <a:spcPts val="600"/>
              </a:spcAft>
              <a:defRPr/>
            </a:pPr>
            <a:r>
              <a:rPr lang="en-US" altLang="en-US" sz="800" dirty="0"/>
              <a:t>Source: RBC Wealth Management, Bloomberg; data through 6/30/20</a:t>
            </a:r>
          </a:p>
        </p:txBody>
      </p:sp>
      <p:sp>
        <p:nvSpPr>
          <p:cNvPr id="18" name="Arc 17"/>
          <p:cNvSpPr/>
          <p:nvPr/>
        </p:nvSpPr>
        <p:spPr>
          <a:xfrm rot="10148840">
            <a:off x="5537869" y="4417467"/>
            <a:ext cx="457200" cy="365760"/>
          </a:xfrm>
          <a:prstGeom prst="arc">
            <a:avLst>
              <a:gd name="adj1" fmla="val 11114526"/>
              <a:gd name="adj2" fmla="val 0"/>
            </a:avLst>
          </a:prstGeom>
          <a:ln w="127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dirty="0"/>
          </a:p>
        </p:txBody>
      </p:sp>
      <p:graphicFrame>
        <p:nvGraphicFramePr>
          <p:cNvPr id="19" name="Chart 18"/>
          <p:cNvGraphicFramePr>
            <a:graphicFrameLocks/>
          </p:cNvGraphicFramePr>
          <p:nvPr>
            <p:extLst>
              <p:ext uri="{D42A27DB-BD31-4B8C-83A1-F6EECF244321}">
                <p14:modId xmlns:p14="http://schemas.microsoft.com/office/powerpoint/2010/main" val="4111287323"/>
              </p:ext>
            </p:extLst>
          </p:nvPr>
        </p:nvGraphicFramePr>
        <p:xfrm>
          <a:off x="539014" y="980497"/>
          <a:ext cx="5486400" cy="480974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1385476" y="3385369"/>
            <a:ext cx="3793476" cy="646331"/>
          </a:xfrm>
          <a:prstGeom prst="rect">
            <a:avLst/>
          </a:prstGeom>
          <a:noFill/>
        </p:spPr>
        <p:txBody>
          <a:bodyPr wrap="square" rtlCol="0">
            <a:spAutoFit/>
          </a:bodyPr>
          <a:lstStyle/>
          <a:p>
            <a:pPr lvl="0" algn="ctr">
              <a:defRPr/>
            </a:pPr>
            <a:r>
              <a:rPr lang="en-US" sz="1200" i="1" dirty="0">
                <a:latin typeface="Arial Narrow" panose="020B0606020202030204" pitchFamily="34" charset="0"/>
              </a:rPr>
              <a:t>Chinese industrial production (June) has recovered strongly, while industrial production in Canada and the U.S. should show considerable improvement once data for June are published</a:t>
            </a:r>
          </a:p>
        </p:txBody>
      </p:sp>
      <p:graphicFrame>
        <p:nvGraphicFramePr>
          <p:cNvPr id="21" name="Chart 20"/>
          <p:cNvGraphicFramePr>
            <a:graphicFrameLocks/>
          </p:cNvGraphicFramePr>
          <p:nvPr>
            <p:extLst>
              <p:ext uri="{D42A27DB-BD31-4B8C-83A1-F6EECF244321}">
                <p14:modId xmlns:p14="http://schemas.microsoft.com/office/powerpoint/2010/main" val="1577343317"/>
              </p:ext>
            </p:extLst>
          </p:nvPr>
        </p:nvGraphicFramePr>
        <p:xfrm>
          <a:off x="6130237" y="979558"/>
          <a:ext cx="5486400" cy="23774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p:cNvGraphicFramePr>
          <p:nvPr>
            <p:extLst>
              <p:ext uri="{D42A27DB-BD31-4B8C-83A1-F6EECF244321}">
                <p14:modId xmlns:p14="http://schemas.microsoft.com/office/powerpoint/2010/main" val="1177646331"/>
              </p:ext>
            </p:extLst>
          </p:nvPr>
        </p:nvGraphicFramePr>
        <p:xfrm>
          <a:off x="6130237" y="3411627"/>
          <a:ext cx="5486400" cy="237744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7120238" y="1941276"/>
            <a:ext cx="3365720" cy="461665"/>
          </a:xfrm>
          <a:prstGeom prst="rect">
            <a:avLst/>
          </a:prstGeom>
          <a:noFill/>
        </p:spPr>
        <p:txBody>
          <a:bodyPr wrap="square" rtlCol="0">
            <a:spAutoFit/>
          </a:bodyPr>
          <a:lstStyle/>
          <a:p>
            <a:pPr lvl="0" algn="ctr">
              <a:defRPr/>
            </a:pPr>
            <a:r>
              <a:rPr lang="en-US" sz="1200" i="1" dirty="0">
                <a:latin typeface="Arial Narrow" panose="020B0606020202030204" pitchFamily="34" charset="0"/>
              </a:rPr>
              <a:t>U.S. vehicle sales have rebounded smartly off the lows and pent-up demand should continue to drive recovery…</a:t>
            </a:r>
          </a:p>
        </p:txBody>
      </p:sp>
      <p:sp>
        <p:nvSpPr>
          <p:cNvPr id="13" name="TextBox 12"/>
          <p:cNvSpPr txBox="1"/>
          <p:nvPr/>
        </p:nvSpPr>
        <p:spPr>
          <a:xfrm>
            <a:off x="7552317" y="4600347"/>
            <a:ext cx="2501562" cy="276999"/>
          </a:xfrm>
          <a:prstGeom prst="rect">
            <a:avLst/>
          </a:prstGeom>
          <a:noFill/>
        </p:spPr>
        <p:txBody>
          <a:bodyPr wrap="square" rtlCol="0">
            <a:spAutoFit/>
          </a:bodyPr>
          <a:lstStyle/>
          <a:p>
            <a:pPr lvl="0" algn="ctr">
              <a:defRPr/>
            </a:pPr>
            <a:r>
              <a:rPr lang="en-US" sz="1200" i="1" dirty="0">
                <a:latin typeface="Arial Narrow" panose="020B0606020202030204" pitchFamily="34" charset="0"/>
              </a:rPr>
              <a:t>…as have Chinese auto sales</a:t>
            </a:r>
          </a:p>
        </p:txBody>
      </p:sp>
    </p:spTree>
    <p:extLst>
      <p:ext uri="{BB962C8B-B14F-4D97-AF65-F5344CB8AC3E}">
        <p14:creationId xmlns:p14="http://schemas.microsoft.com/office/powerpoint/2010/main" val="238921332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COVID-19: Resurgence risk vs. global race to find vaccines and treatments</a:t>
            </a:r>
          </a:p>
        </p:txBody>
      </p:sp>
      <p:sp>
        <p:nvSpPr>
          <p:cNvPr id="4" name="Date Placeholder 3"/>
          <p:cNvSpPr>
            <a:spLocks noGrp="1"/>
          </p:cNvSpPr>
          <p:nvPr>
            <p:ph type="dt" sz="half" idx="10"/>
          </p:nvPr>
        </p:nvSpPr>
        <p:spPr/>
        <p:txBody>
          <a:bodyPr/>
          <a:lstStyle/>
          <a:p>
            <a:fld id="{1CDBAF62-4CF1-4C5C-AF1D-F584A9B8DF7F}" type="datetime5">
              <a:rPr lang="en-US" smtClean="0"/>
              <a:t>13-Jul-20</a:t>
            </a:fld>
            <a:endParaRPr lang="en-GB" dirty="0"/>
          </a:p>
        </p:txBody>
      </p:sp>
      <p:sp>
        <p:nvSpPr>
          <p:cNvPr id="5" name="Slide Number Placeholder 4"/>
          <p:cNvSpPr>
            <a:spLocks noGrp="1"/>
          </p:cNvSpPr>
          <p:nvPr>
            <p:ph type="sldNum" sz="quarter" idx="11"/>
          </p:nvPr>
        </p:nvSpPr>
        <p:spPr/>
        <p:txBody>
          <a:bodyPr/>
          <a:lstStyle/>
          <a:p>
            <a:fld id="{25B621E3-93B7-4D21-B912-57376FAAC5A7}" type="slidenum">
              <a:rPr lang="en-GB" smtClean="0"/>
              <a:pPr/>
              <a:t>7</a:t>
            </a:fld>
            <a:endParaRPr lang="en-GB" dirty="0"/>
          </a:p>
        </p:txBody>
      </p:sp>
      <p:sp>
        <p:nvSpPr>
          <p:cNvPr id="8" name="Footer Placeholder 7"/>
          <p:cNvSpPr>
            <a:spLocks noGrp="1"/>
          </p:cNvSpPr>
          <p:nvPr>
            <p:ph type="ftr" sz="quarter" idx="15"/>
          </p:nvPr>
        </p:nvSpPr>
        <p:spPr/>
        <p:txBody>
          <a:bodyPr/>
          <a:lstStyle/>
          <a:p>
            <a:r>
              <a:rPr lang="en-US" dirty="0"/>
              <a:t>RBC Dominion Securities Inc.  |  Portfolio Advisory Group</a:t>
            </a:r>
            <a:endParaRPr lang="en-GB" dirty="0"/>
          </a:p>
        </p:txBody>
      </p:sp>
      <p:sp>
        <p:nvSpPr>
          <p:cNvPr id="9" name="Text Box 378"/>
          <p:cNvSpPr txBox="1">
            <a:spLocks noChangeArrowheads="1"/>
          </p:cNvSpPr>
          <p:nvPr/>
        </p:nvSpPr>
        <p:spPr bwMode="auto">
          <a:xfrm>
            <a:off x="575733" y="5694781"/>
            <a:ext cx="11040533" cy="324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eaLnBrk="0" hangingPunct="0">
              <a:defRPr/>
            </a:pPr>
            <a:r>
              <a:rPr lang="en-US" altLang="en-US" sz="800" dirty="0">
                <a:latin typeface="+mj-lt"/>
              </a:rPr>
              <a:t>Source: RBC Wealth Management, Bloomberg, Milken Institute</a:t>
            </a:r>
            <a:r>
              <a:rPr lang="en-US" sz="800" dirty="0"/>
              <a:t>; data through 7/7/20. </a:t>
            </a:r>
            <a:endParaRPr lang="en-US" sz="800" dirty="0">
              <a:latin typeface="+mj-lt"/>
            </a:endParaRPr>
          </a:p>
        </p:txBody>
      </p:sp>
      <p:graphicFrame>
        <p:nvGraphicFramePr>
          <p:cNvPr id="13" name="Chart 12"/>
          <p:cNvGraphicFramePr>
            <a:graphicFrameLocks/>
          </p:cNvGraphicFramePr>
          <p:nvPr>
            <p:extLst>
              <p:ext uri="{D42A27DB-BD31-4B8C-83A1-F6EECF244321}">
                <p14:modId xmlns:p14="http://schemas.microsoft.com/office/powerpoint/2010/main" val="3872493092"/>
              </p:ext>
            </p:extLst>
          </p:nvPr>
        </p:nvGraphicFramePr>
        <p:xfrm>
          <a:off x="6129866" y="979558"/>
          <a:ext cx="5486400" cy="4809744"/>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6761468" y="1036661"/>
            <a:ext cx="2797558" cy="1200329"/>
          </a:xfrm>
          <a:prstGeom prst="rect">
            <a:avLst/>
          </a:prstGeom>
          <a:noFill/>
        </p:spPr>
        <p:txBody>
          <a:bodyPr wrap="square" rtlCol="0">
            <a:spAutoFit/>
          </a:bodyPr>
          <a:lstStyle/>
          <a:p>
            <a:pPr algn="ctr">
              <a:spcAft>
                <a:spcPts val="1200"/>
              </a:spcAft>
            </a:pPr>
            <a:r>
              <a:rPr lang="en-US" sz="1200" i="1" dirty="0">
                <a:latin typeface="Arial Narrow" panose="020B0606020202030204" pitchFamily="34" charset="0"/>
              </a:rPr>
              <a:t>An extraordinary effort undertaken to fight COVID-19, with over 150 vaccine and 250 treatment candidates in various stages of development. Over the next few months, we will continue to get news on progress and setbacks in the vaccine/treatment race </a:t>
            </a:r>
          </a:p>
        </p:txBody>
      </p:sp>
      <p:graphicFrame>
        <p:nvGraphicFramePr>
          <p:cNvPr id="15" name="Chart 14"/>
          <p:cNvGraphicFramePr>
            <a:graphicFrameLocks/>
          </p:cNvGraphicFramePr>
          <p:nvPr>
            <p:extLst>
              <p:ext uri="{D42A27DB-BD31-4B8C-83A1-F6EECF244321}">
                <p14:modId xmlns:p14="http://schemas.microsoft.com/office/powerpoint/2010/main" val="745487017"/>
              </p:ext>
            </p:extLst>
          </p:nvPr>
        </p:nvGraphicFramePr>
        <p:xfrm>
          <a:off x="539014" y="979558"/>
          <a:ext cx="5486400" cy="4809744"/>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1275068" y="1221328"/>
            <a:ext cx="2327447" cy="830997"/>
          </a:xfrm>
          <a:prstGeom prst="rect">
            <a:avLst/>
          </a:prstGeom>
          <a:noFill/>
        </p:spPr>
        <p:txBody>
          <a:bodyPr wrap="square" rtlCol="0">
            <a:spAutoFit/>
          </a:bodyPr>
          <a:lstStyle/>
          <a:p>
            <a:pPr algn="ctr">
              <a:spcAft>
                <a:spcPts val="1200"/>
              </a:spcAft>
            </a:pPr>
            <a:r>
              <a:rPr lang="en-US" sz="1200" i="1" dirty="0">
                <a:latin typeface="Arial Narrow" panose="020B0606020202030204" pitchFamily="34" charset="0"/>
              </a:rPr>
              <a:t>Stable fatalities allowing for gradual reopening but new cases remain worrisome with uncertain implications of renewed (localized) lockdowns</a:t>
            </a:r>
          </a:p>
        </p:txBody>
      </p:sp>
      <p:cxnSp>
        <p:nvCxnSpPr>
          <p:cNvPr id="18" name="Straight Arrow Connector 17"/>
          <p:cNvCxnSpPr/>
          <p:nvPr/>
        </p:nvCxnSpPr>
        <p:spPr>
          <a:xfrm flipV="1">
            <a:off x="4234117" y="1729648"/>
            <a:ext cx="413432" cy="644418"/>
          </a:xfrm>
          <a:prstGeom prst="straightConnector1">
            <a:avLst/>
          </a:prstGeom>
          <a:ln w="63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4475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a:graphicFrameLocks/>
          </p:cNvGraphicFramePr>
          <p:nvPr>
            <p:extLst>
              <p:ext uri="{D42A27DB-BD31-4B8C-83A1-F6EECF244321}">
                <p14:modId xmlns:p14="http://schemas.microsoft.com/office/powerpoint/2010/main" val="304531335"/>
              </p:ext>
            </p:extLst>
          </p:nvPr>
        </p:nvGraphicFramePr>
        <p:xfrm>
          <a:off x="588933" y="994622"/>
          <a:ext cx="5486400" cy="48097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noFill/>
        </p:spPr>
        <p:txBody>
          <a:bodyPr/>
          <a:lstStyle/>
          <a:p>
            <a:r>
              <a:rPr lang="en-US" dirty="0"/>
              <a:t>Economic risks: Mindful of lagged secondary effects after “easy part” of recovery </a:t>
            </a:r>
          </a:p>
        </p:txBody>
      </p:sp>
      <p:sp>
        <p:nvSpPr>
          <p:cNvPr id="3" name="Date Placeholder 2"/>
          <p:cNvSpPr>
            <a:spLocks noGrp="1"/>
          </p:cNvSpPr>
          <p:nvPr>
            <p:ph type="dt" sz="half" idx="10"/>
          </p:nvPr>
        </p:nvSpPr>
        <p:spPr/>
        <p:txBody>
          <a:bodyPr/>
          <a:lstStyle/>
          <a:p>
            <a:fld id="{584B2F25-FB7F-4512-A462-666E6934DB1C}" type="datetime5">
              <a:rPr lang="en-US" smtClean="0"/>
              <a:t>13-Jul-20</a:t>
            </a:fld>
            <a:endParaRPr lang="en-GB" dirty="0"/>
          </a:p>
        </p:txBody>
      </p:sp>
      <p:sp>
        <p:nvSpPr>
          <p:cNvPr id="4" name="Slide Number Placeholder 3"/>
          <p:cNvSpPr>
            <a:spLocks noGrp="1"/>
          </p:cNvSpPr>
          <p:nvPr>
            <p:ph type="sldNum" sz="quarter" idx="11"/>
          </p:nvPr>
        </p:nvSpPr>
        <p:spPr/>
        <p:txBody>
          <a:bodyPr/>
          <a:lstStyle/>
          <a:p>
            <a:fld id="{25B621E3-93B7-4D21-B912-57376FAAC5A7}" type="slidenum">
              <a:rPr lang="en-GB" smtClean="0"/>
              <a:pPr/>
              <a:t>8</a:t>
            </a:fld>
            <a:endParaRPr lang="en-GB" dirty="0"/>
          </a:p>
        </p:txBody>
      </p:sp>
      <p:sp>
        <p:nvSpPr>
          <p:cNvPr id="7" name="Footer Placeholder 6"/>
          <p:cNvSpPr>
            <a:spLocks noGrp="1"/>
          </p:cNvSpPr>
          <p:nvPr>
            <p:ph type="ftr" sz="quarter" idx="15"/>
          </p:nvPr>
        </p:nvSpPr>
        <p:spPr/>
        <p:txBody>
          <a:bodyPr/>
          <a:lstStyle/>
          <a:p>
            <a:r>
              <a:rPr lang="en-US" dirty="0"/>
              <a:t>RBC Dominion Securities Inc.  |  Portfolio Advisory Group</a:t>
            </a:r>
            <a:endParaRPr lang="en-GB" dirty="0"/>
          </a:p>
        </p:txBody>
      </p:sp>
      <p:graphicFrame>
        <p:nvGraphicFramePr>
          <p:cNvPr id="23" name="Chart 22"/>
          <p:cNvGraphicFramePr>
            <a:graphicFrameLocks/>
          </p:cNvGraphicFramePr>
          <p:nvPr>
            <p:extLst>
              <p:ext uri="{D42A27DB-BD31-4B8C-83A1-F6EECF244321}">
                <p14:modId xmlns:p14="http://schemas.microsoft.com/office/powerpoint/2010/main" val="4046669026"/>
              </p:ext>
            </p:extLst>
          </p:nvPr>
        </p:nvGraphicFramePr>
        <p:xfrm>
          <a:off x="6146567" y="994622"/>
          <a:ext cx="5486400" cy="4809744"/>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 Box 378"/>
          <p:cNvSpPr txBox="1">
            <a:spLocks noChangeArrowheads="1"/>
          </p:cNvSpPr>
          <p:nvPr/>
        </p:nvSpPr>
        <p:spPr bwMode="auto">
          <a:xfrm>
            <a:off x="575733" y="5790241"/>
            <a:ext cx="77882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eaLnBrk="0" hangingPunct="0">
              <a:spcAft>
                <a:spcPts val="600"/>
              </a:spcAft>
              <a:defRPr/>
            </a:pPr>
            <a:r>
              <a:rPr lang="en-US" altLang="en-US" sz="800" dirty="0"/>
              <a:t>Source: RBC Wealth Management, Bloomberg; data through 6/30/20</a:t>
            </a:r>
          </a:p>
        </p:txBody>
      </p:sp>
      <p:sp>
        <p:nvSpPr>
          <p:cNvPr id="25" name="TextBox 24"/>
          <p:cNvSpPr txBox="1"/>
          <p:nvPr/>
        </p:nvSpPr>
        <p:spPr>
          <a:xfrm>
            <a:off x="8161867" y="2386323"/>
            <a:ext cx="3368392" cy="830997"/>
          </a:xfrm>
          <a:prstGeom prst="rect">
            <a:avLst/>
          </a:prstGeom>
          <a:noFill/>
        </p:spPr>
        <p:txBody>
          <a:bodyPr wrap="square" rtlCol="0">
            <a:spAutoFit/>
          </a:bodyPr>
          <a:lstStyle/>
          <a:p>
            <a:pPr algn="ctr">
              <a:spcAft>
                <a:spcPts val="1200"/>
              </a:spcAft>
            </a:pPr>
            <a:r>
              <a:rPr lang="en-US" sz="1200" i="1" dirty="0">
                <a:latin typeface="Arial Narrow" panose="020B0606020202030204" pitchFamily="34" charset="0"/>
              </a:rPr>
              <a:t>Government loan guarantees and other aid packages have been effective at dampening bankruptcies so far in this recession, but could the default cycle worsen if the economic recovery turns out to be uneven and/or subpar</a:t>
            </a:r>
          </a:p>
        </p:txBody>
      </p:sp>
      <p:sp>
        <p:nvSpPr>
          <p:cNvPr id="26" name="Oval 25"/>
          <p:cNvSpPr/>
          <p:nvPr/>
        </p:nvSpPr>
        <p:spPr>
          <a:xfrm>
            <a:off x="7561046" y="1532949"/>
            <a:ext cx="256032" cy="259675"/>
          </a:xfrm>
          <a:prstGeom prst="ellipse">
            <a:avLst/>
          </a:prstGeom>
          <a:noFill/>
          <a:ln w="12700">
            <a:solidFill>
              <a:srgbClr val="FFC000"/>
            </a:solidFill>
          </a:ln>
        </p:spPr>
        <p:txBody>
          <a:bodyPr wrap="square" rtlCol="0" anchor="ctr">
            <a:spAutoFit/>
          </a:bodyPr>
          <a:lstStyle/>
          <a:p>
            <a:pPr algn="ctr">
              <a:spcAft>
                <a:spcPts val="1200"/>
              </a:spcAft>
            </a:pPr>
            <a:endParaRPr lang="en-US" dirty="0"/>
          </a:p>
        </p:txBody>
      </p:sp>
      <p:sp>
        <p:nvSpPr>
          <p:cNvPr id="27" name="Oval 26"/>
          <p:cNvSpPr/>
          <p:nvPr/>
        </p:nvSpPr>
        <p:spPr>
          <a:xfrm>
            <a:off x="7316031" y="1774910"/>
            <a:ext cx="256032" cy="259675"/>
          </a:xfrm>
          <a:prstGeom prst="ellipse">
            <a:avLst/>
          </a:prstGeom>
          <a:noFill/>
          <a:ln w="12700">
            <a:solidFill>
              <a:srgbClr val="FFC000"/>
            </a:solidFill>
          </a:ln>
        </p:spPr>
        <p:txBody>
          <a:bodyPr wrap="square" rtlCol="0" anchor="ctr">
            <a:spAutoFit/>
          </a:bodyPr>
          <a:lstStyle/>
          <a:p>
            <a:pPr algn="ctr">
              <a:spcAft>
                <a:spcPts val="1200"/>
              </a:spcAft>
            </a:pPr>
            <a:endParaRPr lang="en-US" dirty="0"/>
          </a:p>
        </p:txBody>
      </p:sp>
      <p:sp>
        <p:nvSpPr>
          <p:cNvPr id="31" name="Oval 30"/>
          <p:cNvSpPr/>
          <p:nvPr/>
        </p:nvSpPr>
        <p:spPr>
          <a:xfrm>
            <a:off x="11118888" y="4267901"/>
            <a:ext cx="256032" cy="259675"/>
          </a:xfrm>
          <a:prstGeom prst="ellipse">
            <a:avLst/>
          </a:prstGeom>
          <a:noFill/>
          <a:ln w="12700">
            <a:solidFill>
              <a:srgbClr val="FFC000"/>
            </a:solidFill>
          </a:ln>
        </p:spPr>
        <p:txBody>
          <a:bodyPr wrap="square" rtlCol="0" anchor="ctr">
            <a:spAutoFit/>
          </a:bodyPr>
          <a:lstStyle/>
          <a:p>
            <a:pPr algn="ctr">
              <a:spcAft>
                <a:spcPts val="1200"/>
              </a:spcAft>
            </a:pPr>
            <a:endParaRPr lang="en-US" dirty="0"/>
          </a:p>
        </p:txBody>
      </p:sp>
      <p:sp>
        <p:nvSpPr>
          <p:cNvPr id="32" name="Oval 31"/>
          <p:cNvSpPr/>
          <p:nvPr/>
        </p:nvSpPr>
        <p:spPr>
          <a:xfrm>
            <a:off x="5559485" y="2739313"/>
            <a:ext cx="256032" cy="259675"/>
          </a:xfrm>
          <a:prstGeom prst="ellipse">
            <a:avLst/>
          </a:prstGeom>
          <a:noFill/>
          <a:ln w="12700">
            <a:solidFill>
              <a:srgbClr val="FFC000"/>
            </a:solidFill>
          </a:ln>
        </p:spPr>
        <p:txBody>
          <a:bodyPr wrap="square" rtlCol="0" anchor="ctr">
            <a:spAutoFit/>
          </a:bodyPr>
          <a:lstStyle/>
          <a:p>
            <a:pPr algn="ctr">
              <a:spcAft>
                <a:spcPts val="1200"/>
              </a:spcAft>
            </a:pPr>
            <a:endParaRPr lang="en-US" dirty="0"/>
          </a:p>
        </p:txBody>
      </p:sp>
      <p:sp>
        <p:nvSpPr>
          <p:cNvPr id="33" name="Oval 32"/>
          <p:cNvSpPr/>
          <p:nvPr/>
        </p:nvSpPr>
        <p:spPr>
          <a:xfrm>
            <a:off x="5566386" y="4076467"/>
            <a:ext cx="256032" cy="259675"/>
          </a:xfrm>
          <a:prstGeom prst="ellipse">
            <a:avLst/>
          </a:prstGeom>
          <a:noFill/>
          <a:ln w="12700">
            <a:solidFill>
              <a:srgbClr val="FFC000"/>
            </a:solidFill>
          </a:ln>
        </p:spPr>
        <p:txBody>
          <a:bodyPr wrap="square" rtlCol="0" anchor="ctr">
            <a:spAutoFit/>
          </a:bodyPr>
          <a:lstStyle/>
          <a:p>
            <a:pPr algn="ctr">
              <a:spcAft>
                <a:spcPts val="1200"/>
              </a:spcAft>
            </a:pPr>
            <a:endParaRPr lang="en-US" dirty="0"/>
          </a:p>
        </p:txBody>
      </p:sp>
      <p:sp>
        <p:nvSpPr>
          <p:cNvPr id="34" name="TextBox 12"/>
          <p:cNvSpPr txBox="1"/>
          <p:nvPr/>
        </p:nvSpPr>
        <p:spPr>
          <a:xfrm>
            <a:off x="1281961" y="1636834"/>
            <a:ext cx="3686646" cy="4616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Aft>
                <a:spcPts val="1200"/>
              </a:spcAft>
            </a:pPr>
            <a:r>
              <a:rPr lang="en-US" sz="1200" i="1" dirty="0">
                <a:latin typeface="Arial Narrow" panose="020B0606020202030204" pitchFamily="34" charset="0"/>
              </a:rPr>
              <a:t>In the labour market, what portion of the currently temporary laid off workers will end up in permanent unemployment?</a:t>
            </a:r>
          </a:p>
        </p:txBody>
      </p:sp>
    </p:spTree>
    <p:extLst>
      <p:ext uri="{BB962C8B-B14F-4D97-AF65-F5344CB8AC3E}">
        <p14:creationId xmlns:p14="http://schemas.microsoft.com/office/powerpoint/2010/main" val="199929887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noGrp="1"/>
          </p:cNvGraphicFramePr>
          <p:nvPr>
            <p:extLst>
              <p:ext uri="{D42A27DB-BD31-4B8C-83A1-F6EECF244321}">
                <p14:modId xmlns:p14="http://schemas.microsoft.com/office/powerpoint/2010/main" val="1947186567"/>
              </p:ext>
            </p:extLst>
          </p:nvPr>
        </p:nvGraphicFramePr>
        <p:xfrm>
          <a:off x="555715" y="994622"/>
          <a:ext cx="11077252" cy="480974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noFill/>
        </p:spPr>
        <p:txBody>
          <a:bodyPr/>
          <a:lstStyle/>
          <a:p>
            <a:r>
              <a:rPr lang="en-US" dirty="0"/>
              <a:t>Canadian dollar: “Undervalued” but likely range-bound amid domestic uncertainty</a:t>
            </a:r>
          </a:p>
        </p:txBody>
      </p:sp>
      <p:sp>
        <p:nvSpPr>
          <p:cNvPr id="3" name="Date Placeholder 2"/>
          <p:cNvSpPr>
            <a:spLocks noGrp="1"/>
          </p:cNvSpPr>
          <p:nvPr>
            <p:ph type="dt" sz="half" idx="10"/>
          </p:nvPr>
        </p:nvSpPr>
        <p:spPr/>
        <p:txBody>
          <a:bodyPr/>
          <a:lstStyle/>
          <a:p>
            <a:fld id="{584B2F25-FB7F-4512-A462-666E6934DB1C}" type="datetime5">
              <a:rPr lang="en-US" smtClean="0"/>
              <a:t>13-Jul-20</a:t>
            </a:fld>
            <a:endParaRPr lang="en-GB" dirty="0"/>
          </a:p>
        </p:txBody>
      </p:sp>
      <p:sp>
        <p:nvSpPr>
          <p:cNvPr id="4" name="Slide Number Placeholder 3"/>
          <p:cNvSpPr>
            <a:spLocks noGrp="1"/>
          </p:cNvSpPr>
          <p:nvPr>
            <p:ph type="sldNum" sz="quarter" idx="11"/>
          </p:nvPr>
        </p:nvSpPr>
        <p:spPr/>
        <p:txBody>
          <a:bodyPr/>
          <a:lstStyle/>
          <a:p>
            <a:fld id="{25B621E3-93B7-4D21-B912-57376FAAC5A7}" type="slidenum">
              <a:rPr lang="en-GB" smtClean="0"/>
              <a:pPr/>
              <a:t>9</a:t>
            </a:fld>
            <a:endParaRPr lang="en-GB" dirty="0"/>
          </a:p>
        </p:txBody>
      </p:sp>
      <p:sp>
        <p:nvSpPr>
          <p:cNvPr id="7" name="Footer Placeholder 6"/>
          <p:cNvSpPr>
            <a:spLocks noGrp="1"/>
          </p:cNvSpPr>
          <p:nvPr>
            <p:ph type="ftr" sz="quarter" idx="15"/>
          </p:nvPr>
        </p:nvSpPr>
        <p:spPr/>
        <p:txBody>
          <a:bodyPr/>
          <a:lstStyle/>
          <a:p>
            <a:r>
              <a:rPr lang="en-US" dirty="0"/>
              <a:t>RBC Dominion Securities Inc.  |  Portfolio Advisory Group</a:t>
            </a:r>
            <a:endParaRPr lang="en-GB" dirty="0"/>
          </a:p>
        </p:txBody>
      </p:sp>
      <p:sp>
        <p:nvSpPr>
          <p:cNvPr id="24" name="Text Box 378"/>
          <p:cNvSpPr txBox="1">
            <a:spLocks noChangeArrowheads="1"/>
          </p:cNvSpPr>
          <p:nvPr/>
        </p:nvSpPr>
        <p:spPr bwMode="auto">
          <a:xfrm>
            <a:off x="575733" y="5790241"/>
            <a:ext cx="7788275"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lstStyle/>
          <a:p>
            <a:pPr eaLnBrk="0" hangingPunct="0">
              <a:spcAft>
                <a:spcPts val="600"/>
              </a:spcAft>
              <a:defRPr/>
            </a:pPr>
            <a:r>
              <a:rPr lang="en-US" altLang="en-US" sz="800" dirty="0"/>
              <a:t>Source: RBC Wealth Management, Bloomberg; data through 6/30/20</a:t>
            </a:r>
          </a:p>
        </p:txBody>
      </p:sp>
      <p:graphicFrame>
        <p:nvGraphicFramePr>
          <p:cNvPr id="11" name="Object 10"/>
          <p:cNvGraphicFramePr>
            <a:graphicFrameLocks noChangeAspect="1"/>
          </p:cNvGraphicFramePr>
          <p:nvPr>
            <p:extLst>
              <p:ext uri="{D42A27DB-BD31-4B8C-83A1-F6EECF244321}">
                <p14:modId xmlns:p14="http://schemas.microsoft.com/office/powerpoint/2010/main" val="1330379891"/>
              </p:ext>
            </p:extLst>
          </p:nvPr>
        </p:nvGraphicFramePr>
        <p:xfrm>
          <a:off x="2435310" y="845931"/>
          <a:ext cx="2283069" cy="1697667"/>
        </p:xfrm>
        <a:graphic>
          <a:graphicData uri="http://schemas.openxmlformats.org/presentationml/2006/ole">
            <mc:AlternateContent xmlns:mc="http://schemas.openxmlformats.org/markup-compatibility/2006">
              <mc:Choice xmlns:v="urn:schemas-microsoft-com:vml" Requires="v">
                <p:oleObj spid="_x0000_s13334" name="Worksheet" r:id="rId5" imgW="2971710" imgH="2209907" progId="Excel.Sheet.12">
                  <p:embed/>
                </p:oleObj>
              </mc:Choice>
              <mc:Fallback>
                <p:oleObj name="Worksheet" r:id="rId5" imgW="2971710" imgH="2209907" progId="Excel.Sheet.12">
                  <p:embed/>
                  <p:pic>
                    <p:nvPicPr>
                      <p:cNvPr id="0" name=""/>
                      <p:cNvPicPr/>
                      <p:nvPr/>
                    </p:nvPicPr>
                    <p:blipFill>
                      <a:blip r:embed="rId6"/>
                      <a:stretch>
                        <a:fillRect/>
                      </a:stretch>
                    </p:blipFill>
                    <p:spPr>
                      <a:xfrm>
                        <a:off x="2435310" y="845931"/>
                        <a:ext cx="2283069" cy="1697667"/>
                      </a:xfrm>
                      <a:prstGeom prst="rect">
                        <a:avLst/>
                      </a:prstGeom>
                      <a:ln>
                        <a:solidFill>
                          <a:srgbClr val="4B4F54"/>
                        </a:solidFill>
                      </a:ln>
                    </p:spPr>
                  </p:pic>
                </p:oleObj>
              </mc:Fallback>
            </mc:AlternateContent>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85110006"/>
              </p:ext>
            </p:extLst>
          </p:nvPr>
        </p:nvGraphicFramePr>
        <p:xfrm>
          <a:off x="7670613" y="845931"/>
          <a:ext cx="3962354" cy="822960"/>
        </p:xfrm>
        <a:graphic>
          <a:graphicData uri="http://schemas.openxmlformats.org/drawingml/2006/table">
            <a:tbl>
              <a:tblPr firstRow="1" bandRow="1">
                <a:tableStyleId>{6E25E649-3F16-4E02-A733-19D2CDBF48F0}</a:tableStyleId>
              </a:tblPr>
              <a:tblGrid>
                <a:gridCol w="822960">
                  <a:extLst>
                    <a:ext uri="{9D8B030D-6E8A-4147-A177-3AD203B41FA5}">
                      <a16:colId xmlns:a16="http://schemas.microsoft.com/office/drawing/2014/main" val="20000"/>
                    </a:ext>
                  </a:extLst>
                </a:gridCol>
                <a:gridCol w="488519">
                  <a:extLst>
                    <a:ext uri="{9D8B030D-6E8A-4147-A177-3AD203B41FA5}">
                      <a16:colId xmlns:a16="http://schemas.microsoft.com/office/drawing/2014/main" val="20001"/>
                    </a:ext>
                  </a:extLst>
                </a:gridCol>
                <a:gridCol w="488519">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488519">
                  <a:extLst>
                    <a:ext uri="{9D8B030D-6E8A-4147-A177-3AD203B41FA5}">
                      <a16:colId xmlns:a16="http://schemas.microsoft.com/office/drawing/2014/main" val="20004"/>
                    </a:ext>
                  </a:extLst>
                </a:gridCol>
                <a:gridCol w="488519">
                  <a:extLst>
                    <a:ext uri="{9D8B030D-6E8A-4147-A177-3AD203B41FA5}">
                      <a16:colId xmlns:a16="http://schemas.microsoft.com/office/drawing/2014/main" val="20005"/>
                    </a:ext>
                  </a:extLst>
                </a:gridCol>
                <a:gridCol w="488519">
                  <a:extLst>
                    <a:ext uri="{9D8B030D-6E8A-4147-A177-3AD203B41FA5}">
                      <a16:colId xmlns:a16="http://schemas.microsoft.com/office/drawing/2014/main" val="20006"/>
                    </a:ext>
                  </a:extLst>
                </a:gridCol>
                <a:gridCol w="488519">
                  <a:extLst>
                    <a:ext uri="{9D8B030D-6E8A-4147-A177-3AD203B41FA5}">
                      <a16:colId xmlns:a16="http://schemas.microsoft.com/office/drawing/2014/main" val="20007"/>
                    </a:ext>
                  </a:extLst>
                </a:gridCol>
              </a:tblGrid>
              <a:tr h="0">
                <a:tc>
                  <a:txBody>
                    <a:bodyPr/>
                    <a:lstStyle/>
                    <a:p>
                      <a:pPr algn="ctr"/>
                      <a:endParaRPr lang="en-US" sz="1200" dirty="0">
                        <a:latin typeface="Arial Narrow" panose="020B0606020202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200" dirty="0">
                          <a:latin typeface="Arial Narrow" panose="020B0606020202030204" pitchFamily="34" charset="0"/>
                        </a:rPr>
                        <a:t>2020</a:t>
                      </a:r>
                    </a:p>
                  </a:txBody>
                  <a:tcPr anchor="ctr">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latin typeface="Arial Narrow" panose="020B0606020202030204" pitchFamily="34" charset="0"/>
                      </a:endParaRPr>
                    </a:p>
                  </a:txBody>
                  <a:tcPr/>
                </a:tc>
                <a:tc>
                  <a:txBody>
                    <a:bodyPr/>
                    <a:lstStyle/>
                    <a:p>
                      <a:pPr algn="ctr"/>
                      <a:endParaRPr lang="en-US" sz="1200" dirty="0">
                        <a:latin typeface="Arial Narrow" panose="020B0606020202030204" pitchFamily="34" charset="0"/>
                      </a:endParaRPr>
                    </a:p>
                  </a:txBody>
                  <a:tcPr anchor="ctr">
                    <a:lnL>
                      <a:noFill/>
                    </a:lnL>
                    <a:lnR>
                      <a:noFill/>
                    </a:lnR>
                    <a:lnT w="25400" cmpd="sng">
                      <a:noFill/>
                    </a:lnT>
                    <a:lnB w="25400" cmpd="sng">
                      <a:noFill/>
                    </a:lnB>
                    <a:lnTlToBr w="12700" cmpd="sng">
                      <a:noFill/>
                      <a:prstDash val="solid"/>
                    </a:lnTlToBr>
                    <a:lnBlToTr w="12700" cmpd="sng">
                      <a:noFill/>
                      <a:prstDash val="solid"/>
                    </a:lnBlToTr>
                    <a:noFill/>
                  </a:tcPr>
                </a:tc>
                <a:tc gridSpan="4">
                  <a:txBody>
                    <a:bodyPr/>
                    <a:lstStyle/>
                    <a:p>
                      <a:pPr algn="ctr"/>
                      <a:r>
                        <a:rPr lang="en-US" sz="1200" dirty="0">
                          <a:latin typeface="Arial Narrow" panose="020B0606020202030204" pitchFamily="34" charset="0"/>
                        </a:rPr>
                        <a:t>2021</a:t>
                      </a:r>
                    </a:p>
                  </a:txBody>
                  <a:tcPr anchor="ctr">
                    <a:lnL>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200" dirty="0">
                        <a:latin typeface="Arial Narrow" panose="020B0606020202030204" pitchFamily="34" charset="0"/>
                      </a:endParaRPr>
                    </a:p>
                  </a:txBody>
                  <a:tcPr/>
                </a:tc>
                <a:tc hMerge="1">
                  <a:txBody>
                    <a:bodyPr/>
                    <a:lstStyle/>
                    <a:p>
                      <a:endParaRPr lang="en-US" sz="1200" dirty="0">
                        <a:latin typeface="Arial Narrow" panose="020B0606020202030204" pitchFamily="34" charset="0"/>
                      </a:endParaRPr>
                    </a:p>
                  </a:txBody>
                  <a:tcPr/>
                </a:tc>
                <a:tc hMerge="1">
                  <a:txBody>
                    <a:bodyPr/>
                    <a:lstStyle/>
                    <a:p>
                      <a:endParaRPr lang="en-US" sz="1200" dirty="0">
                        <a:latin typeface="Arial Narrow" panose="020B0606020202030204" pitchFamily="34" charset="0"/>
                      </a:endParaRPr>
                    </a:p>
                  </a:txBody>
                  <a:tcPr/>
                </a:tc>
                <a:extLst>
                  <a:ext uri="{0D108BD9-81ED-4DB2-BD59-A6C34878D82A}">
                    <a16:rowId xmlns:a16="http://schemas.microsoft.com/office/drawing/2014/main" val="10000"/>
                  </a:ext>
                </a:extLst>
              </a:tr>
              <a:tr h="182880">
                <a:tc>
                  <a:txBody>
                    <a:bodyPr/>
                    <a:lstStyle/>
                    <a:p>
                      <a:pPr algn="ctr"/>
                      <a:endParaRPr lang="en-US" sz="1200" dirty="0">
                        <a:latin typeface="Arial Narrow" panose="020B0606020202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a:latin typeface="Arial Narrow" panose="020B0606020202030204" pitchFamily="34" charset="0"/>
                        </a:rPr>
                        <a:t>Q3F</a:t>
                      </a:r>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a:latin typeface="Arial Narrow" panose="020B0606020202030204" pitchFamily="34" charset="0"/>
                        </a:rPr>
                        <a:t>Q4F</a:t>
                      </a:r>
                    </a:p>
                  </a:txBody>
                  <a:tcPr anchor="ctr">
                    <a:lnR>
                      <a:noFill/>
                    </a:lnR>
                    <a:lnT w="12700" cap="flat" cmpd="sng" algn="ctr">
                      <a:solidFill>
                        <a:schemeClr val="tx1"/>
                      </a:solidFill>
                      <a:prstDash val="solid"/>
                      <a:round/>
                      <a:headEnd type="none" w="med" len="med"/>
                      <a:tailEnd type="none" w="med" len="med"/>
                    </a:lnT>
                  </a:tcPr>
                </a:tc>
                <a:tc>
                  <a:txBody>
                    <a:bodyPr/>
                    <a:lstStyle/>
                    <a:p>
                      <a:pPr algn="ctr"/>
                      <a:endParaRPr lang="en-US" sz="1200" dirty="0">
                        <a:latin typeface="Arial Narrow" panose="020B0606020202030204" pitchFamily="34" charset="0"/>
                      </a:endParaRPr>
                    </a:p>
                  </a:txBody>
                  <a:tcPr anchor="ctr">
                    <a:lnL>
                      <a:noFill/>
                    </a:lnL>
                    <a:lnR>
                      <a:noFill/>
                    </a:lnR>
                    <a:lnT w="25400" cmpd="sng">
                      <a:noFill/>
                    </a:lnT>
                    <a:lnB>
                      <a:noFill/>
                    </a:lnB>
                    <a:lnTlToBr w="12700" cmpd="sng">
                      <a:noFill/>
                      <a:prstDash val="solid"/>
                    </a:lnTlToBr>
                    <a:lnBlToTr w="12700" cmpd="sng">
                      <a:noFill/>
                      <a:prstDash val="solid"/>
                    </a:lnBlToTr>
                    <a:noFill/>
                  </a:tcPr>
                </a:tc>
                <a:tc>
                  <a:txBody>
                    <a:bodyPr/>
                    <a:lstStyle/>
                    <a:p>
                      <a:pPr algn="ctr"/>
                      <a:r>
                        <a:rPr lang="en-US" sz="1200" dirty="0">
                          <a:latin typeface="Arial Narrow" panose="020B0606020202030204" pitchFamily="34" charset="0"/>
                        </a:rPr>
                        <a:t>Q1F</a:t>
                      </a:r>
                    </a:p>
                  </a:txBody>
                  <a:tcPr anchor="ctr">
                    <a:lnL>
                      <a:noFill/>
                    </a:lnL>
                    <a:lnT w="12700" cap="flat" cmpd="sng" algn="ctr">
                      <a:solidFill>
                        <a:schemeClr val="tx1"/>
                      </a:solidFill>
                      <a:prstDash val="solid"/>
                      <a:round/>
                      <a:headEnd type="none" w="med" len="med"/>
                      <a:tailEnd type="none" w="med" len="med"/>
                    </a:lnT>
                  </a:tcPr>
                </a:tc>
                <a:tc>
                  <a:txBody>
                    <a:bodyPr/>
                    <a:lstStyle/>
                    <a:p>
                      <a:pPr algn="ctr"/>
                      <a:r>
                        <a:rPr lang="en-US" sz="1200" dirty="0">
                          <a:latin typeface="Arial Narrow" panose="020B0606020202030204" pitchFamily="34" charset="0"/>
                        </a:rPr>
                        <a:t>Q2F</a:t>
                      </a:r>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a:latin typeface="Arial Narrow" panose="020B0606020202030204" pitchFamily="34" charset="0"/>
                        </a:rPr>
                        <a:t>Q3F</a:t>
                      </a:r>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a:latin typeface="Arial Narrow" panose="020B0606020202030204" pitchFamily="34" charset="0"/>
                        </a:rPr>
                        <a:t>Q4F</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182880">
                <a:tc>
                  <a:txBody>
                    <a:bodyPr/>
                    <a:lstStyle/>
                    <a:p>
                      <a:pPr algn="ctr"/>
                      <a:r>
                        <a:rPr lang="en-US" sz="1200" dirty="0">
                          <a:latin typeface="Arial Narrow" panose="020B0606020202030204" pitchFamily="34" charset="0"/>
                        </a:rPr>
                        <a:t>CAD/USD</a:t>
                      </a:r>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a:latin typeface="Arial Narrow" panose="020B0606020202030204" pitchFamily="34" charset="0"/>
                        </a:rPr>
                        <a:t>0.72</a:t>
                      </a:r>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a:latin typeface="Arial Narrow" panose="020B0606020202030204" pitchFamily="34" charset="0"/>
                        </a:rPr>
                        <a:t>0.71</a:t>
                      </a:r>
                    </a:p>
                  </a:txBody>
                  <a:tcPr anchor="ctr">
                    <a:lnR>
                      <a:noFill/>
                    </a:lnR>
                    <a:lnB w="12700" cap="flat" cmpd="sng" algn="ctr">
                      <a:solidFill>
                        <a:schemeClr val="tx1"/>
                      </a:solidFill>
                      <a:prstDash val="solid"/>
                      <a:round/>
                      <a:headEnd type="none" w="med" len="med"/>
                      <a:tailEnd type="none" w="med" len="med"/>
                    </a:lnB>
                  </a:tcPr>
                </a:tc>
                <a:tc>
                  <a:txBody>
                    <a:bodyPr/>
                    <a:lstStyle/>
                    <a:p>
                      <a:pPr algn="ctr"/>
                      <a:endParaRPr lang="en-US" sz="1200" dirty="0">
                        <a:latin typeface="Arial Narrow" panose="020B0606020202030204" pitchFamily="34" charset="0"/>
                      </a:endParaRPr>
                    </a:p>
                  </a:txBody>
                  <a:tcPr anchor="ctr">
                    <a:lnL>
                      <a:noFill/>
                    </a:lnL>
                    <a:lnR>
                      <a:noFill/>
                    </a:lnR>
                    <a:lnT>
                      <a:noFill/>
                    </a:lnT>
                    <a:lnB w="25400" cmpd="sng">
                      <a:noFill/>
                    </a:lnB>
                    <a:lnTlToBr w="12700" cmpd="sng">
                      <a:noFill/>
                      <a:prstDash val="solid"/>
                    </a:lnTlToBr>
                    <a:lnBlToTr w="12700" cmpd="sng">
                      <a:noFill/>
                      <a:prstDash val="solid"/>
                    </a:lnBlToTr>
                    <a:noFill/>
                  </a:tcPr>
                </a:tc>
                <a:tc>
                  <a:txBody>
                    <a:bodyPr/>
                    <a:lstStyle/>
                    <a:p>
                      <a:pPr algn="ctr"/>
                      <a:r>
                        <a:rPr lang="en-US" sz="1200" dirty="0">
                          <a:latin typeface="Arial Narrow" panose="020B0606020202030204" pitchFamily="34" charset="0"/>
                        </a:rPr>
                        <a:t>0.72</a:t>
                      </a:r>
                    </a:p>
                  </a:txBody>
                  <a:tcPr anchor="ctr">
                    <a:lnL>
                      <a:noFill/>
                    </a:lnL>
                    <a:lnB w="12700" cap="flat" cmpd="sng" algn="ctr">
                      <a:solidFill>
                        <a:schemeClr val="tx1"/>
                      </a:solidFill>
                      <a:prstDash val="solid"/>
                      <a:round/>
                      <a:headEnd type="none" w="med" len="med"/>
                      <a:tailEnd type="none" w="med" len="med"/>
                    </a:lnB>
                  </a:tcPr>
                </a:tc>
                <a:tc>
                  <a:txBody>
                    <a:bodyPr/>
                    <a:lstStyle/>
                    <a:p>
                      <a:pPr algn="ctr"/>
                      <a:r>
                        <a:rPr lang="en-US" sz="1200" dirty="0">
                          <a:latin typeface="Arial Narrow" panose="020B0606020202030204" pitchFamily="34" charset="0"/>
                        </a:rPr>
                        <a:t>0.73</a:t>
                      </a:r>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a:latin typeface="Arial Narrow" panose="020B0606020202030204" pitchFamily="34" charset="0"/>
                        </a:rPr>
                        <a:t>0.74</a:t>
                      </a:r>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a:latin typeface="Arial Narrow" panose="020B0606020202030204" pitchFamily="34" charset="0"/>
                        </a:rPr>
                        <a:t>0.74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3316" name="Straight Connector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350" y="152400"/>
            <a:ext cx="409575" cy="2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5447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p:fade/>
      </p:transition>
    </mc:Fallback>
  </mc:AlternateContent>
</p:sld>
</file>

<file path=ppt/theme/theme1.xml><?xml version="1.0" encoding="utf-8"?>
<a:theme xmlns:a="http://schemas.openxmlformats.org/drawingml/2006/main" name="General use">
  <a:themeElements>
    <a:clrScheme name="RBC">
      <a:dk1>
        <a:srgbClr val="4B4F54"/>
      </a:dk1>
      <a:lt1>
        <a:srgbClr val="FFFFFF"/>
      </a:lt1>
      <a:dk2>
        <a:srgbClr val="4B4F54"/>
      </a:dk2>
      <a:lt2>
        <a:srgbClr val="B7B9BB"/>
      </a:lt2>
      <a:accent1>
        <a:srgbClr val="87AFBF"/>
      </a:accent1>
      <a:accent2>
        <a:srgbClr val="4B4F54"/>
      </a:accent2>
      <a:accent3>
        <a:srgbClr val="C1B5A5"/>
      </a:accent3>
      <a:accent4>
        <a:srgbClr val="588886"/>
      </a:accent4>
      <a:accent5>
        <a:srgbClr val="B8A970"/>
      </a:accent5>
      <a:accent6>
        <a:srgbClr val="00256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87AFBF"/>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rgbClr val="87AFBF"/>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defPPr>
      </a:lstStyle>
    </a:txDef>
  </a:objectDefaults>
  <a:extraClrSchemeLst/>
  <a:extLst>
    <a:ext uri="{05A4C25C-085E-4340-85A3-A5531E510DB2}">
      <thm15:themeFamily xmlns:thm15="http://schemas.microsoft.com/office/thememl/2012/main" name="PowerPoint_Template_2015d" id="{F6E0DD43-18B0-48DE-B8FB-514BD942DF70}" vid="{8C0DAF11-5D43-4C73-B217-32C093ED8F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Master PPT</Template>
  <TotalTime>54542</TotalTime>
  <Words>1630</Words>
  <Application>Microsoft Office PowerPoint</Application>
  <PresentationFormat>Widescreen</PresentationFormat>
  <Paragraphs>231</Paragraphs>
  <Slides>16</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Arial Narrow</vt:lpstr>
      <vt:lpstr>Calibri</vt:lpstr>
      <vt:lpstr>Wingdings</vt:lpstr>
      <vt:lpstr>General use</vt:lpstr>
      <vt:lpstr>Worksheet</vt:lpstr>
      <vt:lpstr>PowerPoint Presentation</vt:lpstr>
      <vt:lpstr>Topics and themes</vt:lpstr>
      <vt:lpstr>Global economy: Solid rebound expected after worst recession since 1945</vt:lpstr>
      <vt:lpstr>Global economy: Liquidity, stimulus, reopening underpinning nascent recovery</vt:lpstr>
      <vt:lpstr>Manufacturing: Emerging from a deep pandemic-induced recession</vt:lpstr>
      <vt:lpstr>Industrial production: Emerging from a deep pandemic-induced recession</vt:lpstr>
      <vt:lpstr>COVID-19: Resurgence risk vs. global race to find vaccines and treatments</vt:lpstr>
      <vt:lpstr>Economic risks: Mindful of lagged secondary effects after “easy part” of recovery </vt:lpstr>
      <vt:lpstr>Canadian dollar: “Undervalued” but likely range-bound amid domestic uncertainty</vt:lpstr>
      <vt:lpstr>(De)-Globalization: Selective re-shoring could gain momentum in coming years </vt:lpstr>
      <vt:lpstr>PowerPoint Presentation</vt:lpstr>
      <vt:lpstr>PowerPoint Presentation</vt:lpstr>
      <vt:lpstr>PowerPoint Presentation</vt:lpstr>
      <vt:lpstr>PowerPoint Presentation</vt:lpstr>
      <vt:lpstr>PowerPoint Presentation</vt:lpstr>
      <vt:lpstr>PowerPoint Presentation</vt:lpstr>
    </vt:vector>
  </TitlesOfParts>
  <Company>RBC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Cuff</dc:creator>
  <cp:keywords>RBC Internal</cp:keywords>
  <cp:lastModifiedBy>CAMM Information</cp:lastModifiedBy>
  <cp:revision>1971</cp:revision>
  <cp:lastPrinted>2017-02-14T23:11:53Z</cp:lastPrinted>
  <dcterms:created xsi:type="dcterms:W3CDTF">2015-12-05T16:16:55Z</dcterms:created>
  <dcterms:modified xsi:type="dcterms:W3CDTF">2020-07-13T12:58:17Z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0d966a35-2ff2-407b-8978-605f4931c763</vt:lpwstr>
  </property>
  <property fmtid="{D5CDD505-2E9C-101B-9397-08002B2CF9AE}" pid="3" name="Classification">
    <vt:lpwstr>TT_RBC_Internal</vt:lpwstr>
  </property>
</Properties>
</file>